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03" r:id="rId2"/>
    <p:sldId id="304" r:id="rId3"/>
    <p:sldId id="305" r:id="rId4"/>
    <p:sldId id="306" r:id="rId5"/>
    <p:sldId id="307" r:id="rId6"/>
    <p:sldId id="308" r:id="rId7"/>
    <p:sldId id="309" r:id="rId8"/>
    <p:sldId id="333" r:id="rId9"/>
    <p:sldId id="311" r:id="rId10"/>
    <p:sldId id="313" r:id="rId11"/>
    <p:sldId id="314" r:id="rId12"/>
    <p:sldId id="315" r:id="rId13"/>
    <p:sldId id="319" r:id="rId14"/>
    <p:sldId id="321" r:id="rId15"/>
    <p:sldId id="327" r:id="rId16"/>
  </p:sldIdLst>
  <p:sldSz cx="9144000" cy="6858000" type="screen4x3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22">
          <p15:clr>
            <a:srgbClr val="A4A3A4"/>
          </p15:clr>
        </p15:guide>
        <p15:guide id="2" pos="31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89" autoAdjust="0"/>
    <p:restoredTop sz="94694" autoAdjust="0"/>
  </p:normalViewPr>
  <p:slideViewPr>
    <p:cSldViewPr>
      <p:cViewPr varScale="1">
        <p:scale>
          <a:sx n="107" d="100"/>
          <a:sy n="107" d="100"/>
        </p:scale>
        <p:origin x="184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17" d="100"/>
          <a:sy n="117" d="100"/>
        </p:scale>
        <p:origin x="-2400" y="-96"/>
      </p:cViewPr>
      <p:guideLst>
        <p:guide orient="horz" pos="2122"/>
        <p:guide pos="31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28" y="0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BDF6F5-0212-4A04-B3FF-E47CC8752438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397806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28" y="6397806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48539B-F18E-4112-BD62-27F718546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4787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28" y="0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665C3E-E733-48A9-9B16-48343778A107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49613" y="504825"/>
            <a:ext cx="3367087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397806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28" y="6397806"/>
            <a:ext cx="4275402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CD754-0587-4C98-901D-A3321CA2FD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639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3555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23AC-C763-4B68-AF20-195054867FFF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53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9247A-6950-4743-9337-92A042A6FF16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6627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3B32C-272F-4DC6-9730-AD0C31BC9DAF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239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89C-965A-473C-8704-5B68932D3EB9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2027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6749-A606-4BE1-8247-AE22C8399FAE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30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7D2-6A13-4B34-8A08-AD8A4F576EAA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222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1DF7-4E9F-48EF-A29B-4F7948E7D125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ext Box 68"/>
          <p:cNvSpPr txBox="1">
            <a:spLocks noChangeArrowheads="1"/>
          </p:cNvSpPr>
          <p:nvPr userDrawn="1"/>
        </p:nvSpPr>
        <p:spPr bwMode="auto">
          <a:xfrm>
            <a:off x="8321561" y="6556701"/>
            <a:ext cx="698500" cy="12311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n-US" altLang="ko-KR" sz="8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- </a:t>
            </a:r>
            <a:fld id="{49207883-5432-4787-9A2F-BF5B72A1A49C}" type="slidenum">
              <a:rPr lang="en-US" altLang="ko-KR" sz="800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pPr algn="ctr">
                <a:defRPr/>
              </a:pPr>
              <a:t>‹#›</a:t>
            </a:fld>
            <a:r>
              <a:rPr lang="en-US" altLang="ko-KR" sz="8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53427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B6F4A-DDFC-41E1-8853-08C73C198894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973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5C88C-055F-49BA-86E5-3643BBE14B7D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803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D76B-A17F-4E07-B598-877E40D597E8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667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C76F-908B-4C73-92E3-3B71DB01D10D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22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88ED0-1583-4C6F-AE94-D7776F4DAD7A}" type="datetime1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ko-KR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11805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snue.korus.kr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9417" y="645811"/>
            <a:ext cx="2141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대외서비스 접속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ject 3"/>
          <p:cNvSpPr txBox="1"/>
          <p:nvPr/>
        </p:nvSpPr>
        <p:spPr>
          <a:xfrm>
            <a:off x="1835696" y="188594"/>
            <a:ext cx="6297079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lang="ko-KR" altLang="en-US" sz="2400" b="1" dirty="0">
                <a:latin typeface="맑은 고딕"/>
                <a:cs typeface="맑은 고딕"/>
              </a:rPr>
              <a:t>코러스 대학 대외서비스  교원채용 지원</a:t>
            </a:r>
            <a:endParaRPr sz="2400" b="1" dirty="0">
              <a:latin typeface="맑은 고딕"/>
              <a:cs typeface="맑은 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377893-8EB3-4E47-B698-125BE7C2AA3F}"/>
              </a:ext>
            </a:extLst>
          </p:cNvPr>
          <p:cNvSpPr txBox="1"/>
          <p:nvPr/>
        </p:nvSpPr>
        <p:spPr>
          <a:xfrm>
            <a:off x="395536" y="1103028"/>
            <a:ext cx="63394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  </a:t>
            </a:r>
            <a:r>
              <a:rPr lang="en-US" altLang="ko-KR" sz="1100" dirty="0"/>
              <a:t>- </a:t>
            </a:r>
            <a:r>
              <a:rPr lang="ko-KR" altLang="en-US" sz="1100" dirty="0"/>
              <a:t>학교 대외서비스 주소 </a:t>
            </a:r>
            <a:r>
              <a:rPr lang="en-US" altLang="ko-KR" sz="1100" dirty="0">
                <a:hlinkClick r:id="rId2"/>
              </a:rPr>
              <a:t>https://snue.korus.kr</a:t>
            </a:r>
            <a:endParaRPr lang="ko-KR" altLang="en-US" sz="1100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F3A2281-C896-42DF-9CCA-D7D2EC9C18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818" y="1844824"/>
            <a:ext cx="8283638" cy="426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703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260648"/>
            <a:ext cx="1853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회원가입</a:t>
            </a:r>
            <a:r>
              <a:rPr lang="en-US" altLang="ko-KR" dirty="0"/>
              <a:t>(1/3)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7803734" y="1162248"/>
            <a:ext cx="406932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2DCA16-F0BC-4217-9B01-B070B97DA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4" y="1052736"/>
            <a:ext cx="8210975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715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47" y="1133914"/>
            <a:ext cx="3848327" cy="4503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36805" y="5805264"/>
            <a:ext cx="37684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err="1"/>
              <a:t>약관동의체크후</a:t>
            </a:r>
            <a:r>
              <a:rPr lang="ko-KR" altLang="en-US" sz="1100" dirty="0"/>
              <a:t> </a:t>
            </a:r>
            <a:r>
              <a:rPr lang="ko-KR" altLang="en-US" sz="1100" err="1"/>
              <a:t>동의함버튼을</a:t>
            </a:r>
            <a:r>
              <a:rPr lang="ko-KR" altLang="en-US" sz="1100"/>
              <a:t> 클릭한다</a:t>
            </a:r>
            <a:r>
              <a:rPr lang="en-US" altLang="ko-KR" sz="1100"/>
              <a:t>.</a:t>
            </a:r>
            <a:endParaRPr lang="en-US" altLang="ko-KR" sz="11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81244"/>
            <a:ext cx="3848327" cy="238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803095" y="3645024"/>
            <a:ext cx="37684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휴대폰 인증을 한다</a:t>
            </a:r>
            <a:r>
              <a:rPr lang="en-US" altLang="ko-KR" sz="1100" dirty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967724" y="5222390"/>
            <a:ext cx="575451" cy="1401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956300" y="2821782"/>
            <a:ext cx="569335" cy="1404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688457" y="3491804"/>
            <a:ext cx="128617" cy="1437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682368" y="5043745"/>
            <a:ext cx="128617" cy="1437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07504" y="260648"/>
            <a:ext cx="1853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회원가입</a:t>
            </a:r>
            <a:r>
              <a:rPr lang="en-US" altLang="ko-KR" dirty="0"/>
              <a:t>(2/3)</a:t>
            </a:r>
          </a:p>
        </p:txBody>
      </p:sp>
    </p:spTree>
    <p:extLst>
      <p:ext uri="{BB962C8B-B14F-4D97-AF65-F5344CB8AC3E}">
        <p14:creationId xmlns:p14="http://schemas.microsoft.com/office/powerpoint/2010/main" val="2163354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11233" y="5349116"/>
            <a:ext cx="36554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기본정보를 입력한다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- </a:t>
            </a:r>
            <a:r>
              <a:rPr lang="ko-KR" altLang="en-US" sz="1100" dirty="0"/>
              <a:t>이름은 </a:t>
            </a:r>
            <a:r>
              <a:rPr lang="ko-KR" altLang="en-US" sz="1100" dirty="0" err="1"/>
              <a:t>자동입력된다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2) </a:t>
            </a:r>
            <a:r>
              <a:rPr lang="ko-KR" altLang="en-US" sz="1100"/>
              <a:t>가입버튼을 클릭한다</a:t>
            </a:r>
            <a:r>
              <a:rPr lang="en-US" altLang="ko-KR" sz="1100"/>
              <a:t>.</a:t>
            </a:r>
            <a:endParaRPr lang="en-US" altLang="ko-KR" sz="110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41" y="1167552"/>
            <a:ext cx="3678846" cy="418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116" y="1160710"/>
            <a:ext cx="3851362" cy="238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947120" y="4935533"/>
            <a:ext cx="534326" cy="1437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88783" y="2265671"/>
            <a:ext cx="3577933" cy="136534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533545" y="2775134"/>
            <a:ext cx="587759" cy="1581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623662" y="3631015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가입완료화면에서 로그인 위해 로그인 </a:t>
            </a:r>
            <a:r>
              <a:rPr lang="ko-KR" altLang="en-US" sz="1100"/>
              <a:t>버튼을 클릭한다</a:t>
            </a:r>
            <a:r>
              <a:rPr lang="en-US" altLang="ko-KR" sz="1100"/>
              <a:t>.</a:t>
            </a:r>
            <a:endParaRPr lang="en-US" altLang="ko-KR" sz="1100" dirty="0"/>
          </a:p>
        </p:txBody>
      </p:sp>
      <p:sp>
        <p:nvSpPr>
          <p:cNvPr id="13" name="TextBox 12"/>
          <p:cNvSpPr txBox="1"/>
          <p:nvPr/>
        </p:nvSpPr>
        <p:spPr>
          <a:xfrm>
            <a:off x="107504" y="260648"/>
            <a:ext cx="1853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회원가입</a:t>
            </a:r>
            <a:r>
              <a:rPr lang="en-US" altLang="ko-KR" dirty="0"/>
              <a:t>(3/3)</a:t>
            </a:r>
          </a:p>
        </p:txBody>
      </p:sp>
    </p:spTree>
    <p:extLst>
      <p:ext uri="{BB962C8B-B14F-4D97-AF65-F5344CB8AC3E}">
        <p14:creationId xmlns:p14="http://schemas.microsoft.com/office/powerpoint/2010/main" val="337405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78665"/>
            <a:ext cx="8223210" cy="463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39552" y="5517232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아이디 비번을 </a:t>
            </a:r>
            <a:r>
              <a:rPr lang="ko-KR" altLang="en-US" sz="1100" dirty="0" err="1"/>
              <a:t>입력후</a:t>
            </a:r>
            <a:r>
              <a:rPr lang="ko-KR" altLang="en-US" sz="1100" dirty="0"/>
              <a:t> </a:t>
            </a:r>
            <a:r>
              <a:rPr lang="ko-KR" altLang="en-US" sz="1100" dirty="0" err="1"/>
              <a:t>로그인한다</a:t>
            </a:r>
            <a:r>
              <a:rPr lang="en-US" altLang="ko-KR" sz="11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504" y="260648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로그인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96522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932" y="1593695"/>
            <a:ext cx="4056524" cy="300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24" y="1527459"/>
            <a:ext cx="4199776" cy="309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886239" y="2173568"/>
            <a:ext cx="357065" cy="869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492197" y="3556688"/>
            <a:ext cx="287528" cy="790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59394" y="4722626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상단메뉴</a:t>
            </a:r>
            <a:endParaRPr lang="en-US" altLang="ko-KR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589252" y="4745322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중앙배너메뉴</a:t>
            </a:r>
            <a:endParaRPr lang="en-US" altLang="ko-KR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107504" y="260648"/>
            <a:ext cx="1449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공고 메뉴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5621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060" y="564091"/>
            <a:ext cx="7687225" cy="5231191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615672" y="2669031"/>
            <a:ext cx="5327927" cy="32518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583558" y="3720298"/>
            <a:ext cx="457744" cy="1524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260648"/>
            <a:ext cx="3371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5. </a:t>
            </a:r>
            <a:r>
              <a:rPr lang="ko-KR" altLang="en-US" dirty="0"/>
              <a:t>공고내용</a:t>
            </a:r>
            <a:r>
              <a:rPr lang="en-US" altLang="ko-KR" dirty="0"/>
              <a:t>,</a:t>
            </a:r>
            <a:r>
              <a:rPr lang="ko-KR" altLang="en-US" dirty="0"/>
              <a:t>모집분야 확인</a:t>
            </a:r>
            <a:r>
              <a:rPr lang="en-US" altLang="ko-KR" dirty="0"/>
              <a:t>(1/2)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3060" y="5795282"/>
            <a:ext cx="61257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지원하고자 하는 채용공고를 선택 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- </a:t>
            </a:r>
            <a:r>
              <a:rPr lang="ko-KR" altLang="en-US" sz="1100" dirty="0"/>
              <a:t>하단 공고내용과 첨부파일을 확인한다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2) </a:t>
            </a:r>
            <a:r>
              <a:rPr lang="ko-KR" altLang="en-US" sz="1100" dirty="0"/>
              <a:t>모집분야목록에서 지원하고자 하는 모집분야를 선택한다</a:t>
            </a:r>
            <a:r>
              <a:rPr lang="en-US" altLang="ko-KR" sz="1100" dirty="0"/>
              <a:t>. </a:t>
            </a:r>
          </a:p>
          <a:p>
            <a:r>
              <a:rPr lang="en-US" altLang="ko-KR" sz="1100" dirty="0"/>
              <a:t>3) </a:t>
            </a:r>
            <a:r>
              <a:rPr lang="ko-KR" altLang="en-US" sz="1100" dirty="0"/>
              <a:t>지원서신청접수버튼을 클릭 후 지원 </a:t>
            </a:r>
            <a:r>
              <a:rPr lang="ko-KR" altLang="en-US" sz="1100" dirty="0" err="1"/>
              <a:t>의사확인</a:t>
            </a:r>
            <a:r>
              <a:rPr lang="ko-KR" altLang="en-US" sz="1100" dirty="0"/>
              <a:t> 팝업에서 확인버튼을 클릭한다</a:t>
            </a:r>
            <a:r>
              <a:rPr lang="en-US" altLang="ko-KR" sz="1100" dirty="0"/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012330" y="3103459"/>
            <a:ext cx="2232078" cy="1815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2282" y="5455521"/>
            <a:ext cx="2089559" cy="110375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554007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7504" y="260648"/>
            <a:ext cx="3453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5. </a:t>
            </a:r>
            <a:r>
              <a:rPr lang="ko-KR" altLang="en-US" dirty="0"/>
              <a:t>공고내용</a:t>
            </a:r>
            <a:r>
              <a:rPr lang="en-US" altLang="ko-KR" dirty="0"/>
              <a:t>,</a:t>
            </a:r>
            <a:r>
              <a:rPr lang="ko-KR" altLang="en-US" dirty="0"/>
              <a:t>모집분야 확인</a:t>
            </a:r>
            <a:r>
              <a:rPr lang="en-US" altLang="ko-KR" dirty="0"/>
              <a:t>(2/2)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8048" y="3109952"/>
            <a:ext cx="67322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err="1"/>
              <a:t>지원가능한</a:t>
            </a:r>
            <a:r>
              <a:rPr lang="ko-KR" altLang="en-US" sz="1100" dirty="0"/>
              <a:t> 채용정보인 경우 물음 팝업 오픈 후 확인 버튼 누르면 개인정보 동의서 화면으로 이동한다</a:t>
            </a:r>
            <a:r>
              <a:rPr lang="en-US" altLang="ko-KR" sz="1100" dirty="0"/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2023" y="6284080"/>
            <a:ext cx="67322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채용 지원 가능 일시가 아니면 </a:t>
            </a:r>
            <a:r>
              <a:rPr lang="ko-KR" altLang="en-US" sz="1100" dirty="0" err="1"/>
              <a:t>접수일시</a:t>
            </a:r>
            <a:r>
              <a:rPr lang="ko-KR" altLang="en-US" sz="1100" dirty="0"/>
              <a:t> 아님 안내 팝업이 </a:t>
            </a:r>
            <a:r>
              <a:rPr lang="ko-KR" altLang="en-US" sz="1100" dirty="0" err="1"/>
              <a:t>오픈된다</a:t>
            </a:r>
            <a:r>
              <a:rPr lang="en-US" altLang="ko-KR" sz="1100" dirty="0"/>
              <a:t>.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0106" y="620742"/>
            <a:ext cx="4020525" cy="224446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793" y="3708350"/>
            <a:ext cx="4020525" cy="231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253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11663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지원서등록</a:t>
            </a:r>
            <a:endParaRPr lang="en-US" altLang="ko-KR" dirty="0"/>
          </a:p>
        </p:txBody>
      </p:sp>
      <p:sp>
        <p:nvSpPr>
          <p:cNvPr id="10" name="TextBox 9"/>
          <p:cNvSpPr txBox="1"/>
          <p:nvPr/>
        </p:nvSpPr>
        <p:spPr>
          <a:xfrm>
            <a:off x="629448" y="5717404"/>
            <a:ext cx="4032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모든 체크박스 체크 후 확인 버튼을 클릭한다</a:t>
            </a:r>
            <a:r>
              <a:rPr lang="en-US" altLang="ko-KR" sz="1100" dirty="0"/>
              <a:t>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059" y="995070"/>
            <a:ext cx="7687225" cy="4306138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6357912" y="4557316"/>
            <a:ext cx="119088" cy="10040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957862" y="4938316"/>
            <a:ext cx="119088" cy="10040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229074" y="5081191"/>
            <a:ext cx="223864" cy="1623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4680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67544" y="4509120"/>
            <a:ext cx="74888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지원자유의사항을 확인한다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>
                <a:solidFill>
                  <a:srgbClr val="FF0000"/>
                </a:solidFill>
              </a:rPr>
              <a:t> - [</a:t>
            </a:r>
            <a:r>
              <a:rPr lang="ko-KR" altLang="en-US" sz="1100" dirty="0">
                <a:solidFill>
                  <a:srgbClr val="FF0000"/>
                </a:solidFill>
              </a:rPr>
              <a:t>기본사항</a:t>
            </a:r>
            <a:r>
              <a:rPr lang="en-US" altLang="ko-KR" sz="1100" dirty="0">
                <a:solidFill>
                  <a:srgbClr val="FF0000"/>
                </a:solidFill>
              </a:rPr>
              <a:t>], [</a:t>
            </a:r>
            <a:r>
              <a:rPr lang="ko-KR" altLang="en-US" sz="1100" dirty="0" err="1">
                <a:solidFill>
                  <a:srgbClr val="FF0000"/>
                </a:solidFill>
              </a:rPr>
              <a:t>학력및</a:t>
            </a:r>
            <a:r>
              <a:rPr lang="ko-KR" altLang="en-US" sz="1100" dirty="0">
                <a:solidFill>
                  <a:srgbClr val="FF0000"/>
                </a:solidFill>
              </a:rPr>
              <a:t> 학위논문</a:t>
            </a:r>
            <a:r>
              <a:rPr lang="en-US" altLang="ko-KR" sz="1100" dirty="0">
                <a:solidFill>
                  <a:srgbClr val="FF0000"/>
                </a:solidFill>
              </a:rPr>
              <a:t>], [</a:t>
            </a:r>
            <a:r>
              <a:rPr lang="ko-KR" altLang="en-US" sz="1100" dirty="0">
                <a:solidFill>
                  <a:srgbClr val="FF0000"/>
                </a:solidFill>
              </a:rPr>
              <a:t>제출서류첨부</a:t>
            </a:r>
            <a:r>
              <a:rPr lang="en-US" altLang="ko-KR" sz="1100" dirty="0">
                <a:solidFill>
                  <a:srgbClr val="FF0000"/>
                </a:solidFill>
              </a:rPr>
              <a:t>] </a:t>
            </a:r>
            <a:r>
              <a:rPr lang="ko-KR" altLang="en-US" sz="1100" dirty="0">
                <a:solidFill>
                  <a:srgbClr val="FF0000"/>
                </a:solidFill>
              </a:rPr>
              <a:t>탭만 </a:t>
            </a:r>
            <a:r>
              <a:rPr lang="ko-KR" altLang="en-US" sz="1100" dirty="0" err="1">
                <a:solidFill>
                  <a:srgbClr val="FF0000"/>
                </a:solidFill>
              </a:rPr>
              <a:t>활성화되어있음</a:t>
            </a:r>
            <a:r>
              <a:rPr lang="en-US" altLang="ko-KR" sz="1100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504" y="116632"/>
            <a:ext cx="2084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지원서등록</a:t>
            </a:r>
            <a:r>
              <a:rPr lang="en-US" altLang="ko-KR" dirty="0"/>
              <a:t>(1/4)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80728"/>
            <a:ext cx="7687225" cy="344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82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36465" y="5877272"/>
            <a:ext cx="748883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기본사항을 입력한다</a:t>
            </a:r>
            <a:r>
              <a:rPr lang="en-US" altLang="ko-KR" sz="1100" dirty="0"/>
              <a:t>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2) </a:t>
            </a:r>
            <a:r>
              <a:rPr lang="ko-KR" altLang="en-US" sz="1100" dirty="0"/>
              <a:t>저장버튼을 클릭한다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3) </a:t>
            </a:r>
            <a:r>
              <a:rPr lang="ko-KR" altLang="en-US" sz="1100" dirty="0"/>
              <a:t>다음단계버튼을 클릭한다</a:t>
            </a:r>
            <a:r>
              <a:rPr lang="en-US" altLang="ko-KR" sz="1100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504" y="116632"/>
            <a:ext cx="2084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지원서등록</a:t>
            </a:r>
            <a:r>
              <a:rPr lang="en-US" altLang="ko-KR" dirty="0"/>
              <a:t>(2/4)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465" y="514184"/>
            <a:ext cx="7671068" cy="521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56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7504" y="116632"/>
            <a:ext cx="2084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지원서등록</a:t>
            </a:r>
            <a:r>
              <a:rPr lang="en-US" altLang="ko-KR" dirty="0"/>
              <a:t>(3/4)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836712"/>
            <a:ext cx="7812832" cy="41764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6465" y="5157192"/>
            <a:ext cx="748883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 </a:t>
            </a:r>
            <a:r>
              <a:rPr lang="ko-KR" altLang="en-US" sz="1100" dirty="0"/>
              <a:t>기본사항을 입력한다</a:t>
            </a:r>
            <a:r>
              <a:rPr lang="en-US" altLang="ko-KR" sz="1100" dirty="0"/>
              <a:t>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2) </a:t>
            </a:r>
            <a:r>
              <a:rPr lang="ko-KR" altLang="en-US" sz="1100" dirty="0"/>
              <a:t>저장버튼을 클릭한다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3) </a:t>
            </a:r>
            <a:r>
              <a:rPr lang="ko-KR" altLang="en-US" sz="1100" dirty="0"/>
              <a:t>다음단계버튼을 클릭한다</a:t>
            </a:r>
            <a:r>
              <a:rPr lang="en-US" altLang="ko-KR" sz="1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8901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2680" y="2879999"/>
            <a:ext cx="2568265" cy="134108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107504" y="116632"/>
            <a:ext cx="2084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지원서등록</a:t>
            </a:r>
            <a:r>
              <a:rPr lang="en-US" altLang="ko-KR" dirty="0"/>
              <a:t>(4/4)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51850" y="2829440"/>
            <a:ext cx="242724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/>
              <a:t>사진 </a:t>
            </a:r>
            <a:r>
              <a:rPr lang="ko-KR" altLang="en-US" sz="800" dirty="0" err="1"/>
              <a:t>미저장시</a:t>
            </a:r>
            <a:r>
              <a:rPr lang="ko-KR" altLang="en-US" sz="800" dirty="0"/>
              <a:t> 알림</a:t>
            </a:r>
            <a:endParaRPr lang="en-US" altLang="ko-KR" sz="8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9962" y="1806908"/>
            <a:ext cx="2550010" cy="133913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64" y="717275"/>
            <a:ext cx="7654909" cy="7513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996" y="2138339"/>
            <a:ext cx="2551466" cy="134746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167" y="4853770"/>
            <a:ext cx="2551466" cy="135837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2680" y="5255624"/>
            <a:ext cx="2579618" cy="137302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65158" y="4353669"/>
            <a:ext cx="2579618" cy="137302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2" name="TextBox 21"/>
          <p:cNvSpPr txBox="1"/>
          <p:nvPr/>
        </p:nvSpPr>
        <p:spPr>
          <a:xfrm>
            <a:off x="680931" y="1566428"/>
            <a:ext cx="292128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 err="1"/>
              <a:t>지원완료</a:t>
            </a:r>
            <a:br>
              <a:rPr lang="en-US" altLang="ko-KR" sz="1100" dirty="0"/>
            </a:br>
            <a:r>
              <a:rPr lang="en-US" altLang="ko-KR" sz="1100" dirty="0"/>
              <a:t>  1) </a:t>
            </a:r>
            <a:r>
              <a:rPr lang="ko-KR" altLang="en-US" sz="1100" dirty="0"/>
              <a:t>지원완료 버튼을 클릭한다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  2) </a:t>
            </a:r>
            <a:r>
              <a:rPr lang="ko-KR" altLang="en-US" sz="1100" dirty="0"/>
              <a:t>확인버튼을 클릭한다</a:t>
            </a:r>
            <a:r>
              <a:rPr lang="en-US" altLang="ko-KR" sz="1100" dirty="0"/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3348" y="3555911"/>
            <a:ext cx="242724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/>
              <a:t>지원완료</a:t>
            </a:r>
            <a:r>
              <a:rPr lang="ko-KR" altLang="en-US" sz="800" dirty="0"/>
              <a:t> 여부 물음</a:t>
            </a:r>
            <a:endParaRPr lang="en-US" altLang="ko-KR" sz="800" dirty="0"/>
          </a:p>
        </p:txBody>
      </p:sp>
      <p:sp>
        <p:nvSpPr>
          <p:cNvPr id="29" name="TextBox 28"/>
          <p:cNvSpPr txBox="1"/>
          <p:nvPr/>
        </p:nvSpPr>
        <p:spPr>
          <a:xfrm>
            <a:off x="4274125" y="1592216"/>
            <a:ext cx="90601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/>
              <a:t>사진미저장알림</a:t>
            </a:r>
            <a:endParaRPr lang="en-US" altLang="ko-KR" sz="800" dirty="0"/>
          </a:p>
        </p:txBody>
      </p:sp>
      <p:sp>
        <p:nvSpPr>
          <p:cNvPr id="31" name="TextBox 30"/>
          <p:cNvSpPr txBox="1"/>
          <p:nvPr/>
        </p:nvSpPr>
        <p:spPr>
          <a:xfrm>
            <a:off x="7343758" y="2629134"/>
            <a:ext cx="113776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/>
              <a:t>정상 지원완료알림</a:t>
            </a:r>
            <a:endParaRPr lang="en-US" altLang="ko-KR" sz="800" dirty="0"/>
          </a:p>
        </p:txBody>
      </p:sp>
      <p:sp>
        <p:nvSpPr>
          <p:cNvPr id="33" name="TextBox 32"/>
          <p:cNvSpPr txBox="1"/>
          <p:nvPr/>
        </p:nvSpPr>
        <p:spPr>
          <a:xfrm>
            <a:off x="699256" y="4053587"/>
            <a:ext cx="3212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 err="1"/>
              <a:t>지원취소</a:t>
            </a:r>
            <a:br>
              <a:rPr lang="en-US" altLang="ko-KR" sz="1100" dirty="0"/>
            </a:br>
            <a:r>
              <a:rPr lang="en-US" altLang="ko-KR" sz="1100" dirty="0"/>
              <a:t>  1) </a:t>
            </a:r>
            <a:r>
              <a:rPr lang="ko-KR" altLang="en-US" sz="1100" dirty="0"/>
              <a:t>지원완료 버튼을 클릭한다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  2) </a:t>
            </a:r>
            <a:r>
              <a:rPr lang="ko-KR" altLang="en-US" sz="1100" dirty="0"/>
              <a:t>확인버튼을 클릭한다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3) </a:t>
            </a:r>
            <a:r>
              <a:rPr lang="ko-KR" altLang="en-US" sz="1100" dirty="0"/>
              <a:t>정상 </a:t>
            </a:r>
            <a:r>
              <a:rPr lang="ko-KR" altLang="en-US" sz="1100" dirty="0" err="1"/>
              <a:t>지원취소</a:t>
            </a:r>
            <a:r>
              <a:rPr lang="ko-KR" altLang="en-US" sz="1100" dirty="0"/>
              <a:t> 완료 시 공고페이지로 이동</a:t>
            </a:r>
            <a:endParaRPr lang="en-US" altLang="ko-KR" sz="1100" dirty="0"/>
          </a:p>
        </p:txBody>
      </p:sp>
      <p:sp>
        <p:nvSpPr>
          <p:cNvPr id="34" name="TextBox 33"/>
          <p:cNvSpPr txBox="1"/>
          <p:nvPr/>
        </p:nvSpPr>
        <p:spPr>
          <a:xfrm>
            <a:off x="7343758" y="4905238"/>
            <a:ext cx="10648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800" dirty="0"/>
              <a:t>채용접수기간이후</a:t>
            </a:r>
            <a:br>
              <a:rPr lang="en-US" altLang="ko-KR" sz="800" dirty="0"/>
            </a:br>
            <a:r>
              <a:rPr lang="ko-KR" altLang="en-US" sz="800" dirty="0"/>
              <a:t>지원취소시경고</a:t>
            </a:r>
            <a:endParaRPr lang="en-US" altLang="ko-KR" sz="800" dirty="0"/>
          </a:p>
        </p:txBody>
      </p:sp>
      <p:sp>
        <p:nvSpPr>
          <p:cNvPr id="36" name="TextBox 35"/>
          <p:cNvSpPr txBox="1"/>
          <p:nvPr/>
        </p:nvSpPr>
        <p:spPr>
          <a:xfrm>
            <a:off x="4274125" y="4124564"/>
            <a:ext cx="184515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/>
              <a:t>지원완료</a:t>
            </a:r>
            <a:r>
              <a:rPr lang="ko-KR" altLang="en-US" sz="800" dirty="0"/>
              <a:t> 지원서 </a:t>
            </a:r>
            <a:r>
              <a:rPr lang="ko-KR" altLang="en-US" sz="800" dirty="0" err="1"/>
              <a:t>취소시</a:t>
            </a:r>
            <a:r>
              <a:rPr lang="ko-KR" altLang="en-US" sz="800" dirty="0"/>
              <a:t> 경고</a:t>
            </a:r>
            <a:endParaRPr lang="en-US" altLang="ko-KR" sz="800" dirty="0"/>
          </a:p>
        </p:txBody>
      </p:sp>
      <p:sp>
        <p:nvSpPr>
          <p:cNvPr id="38" name="TextBox 37"/>
          <p:cNvSpPr txBox="1"/>
          <p:nvPr/>
        </p:nvSpPr>
        <p:spPr>
          <a:xfrm>
            <a:off x="699256" y="6279136"/>
            <a:ext cx="5168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지원서 </a:t>
            </a:r>
            <a:r>
              <a:rPr lang="ko-KR" altLang="en-US" sz="1100" dirty="0" err="1"/>
              <a:t>접수증출력</a:t>
            </a:r>
            <a:br>
              <a:rPr lang="en-US" altLang="ko-KR" sz="1100" dirty="0"/>
            </a:br>
            <a:r>
              <a:rPr lang="en-US" altLang="ko-KR" sz="1100" dirty="0"/>
              <a:t>  </a:t>
            </a:r>
            <a:r>
              <a:rPr lang="ko-KR" altLang="en-US" sz="1100" dirty="0" err="1"/>
              <a:t>지원완료시</a:t>
            </a:r>
            <a:r>
              <a:rPr lang="ko-KR" altLang="en-US" sz="1100" dirty="0"/>
              <a:t> </a:t>
            </a:r>
            <a:r>
              <a:rPr lang="ko-KR" altLang="en-US" sz="1100" dirty="0" err="1"/>
              <a:t>출력가능</a:t>
            </a:r>
            <a:r>
              <a:rPr lang="en-US" altLang="ko-KR" sz="1100" dirty="0"/>
              <a:t>(</a:t>
            </a:r>
            <a:r>
              <a:rPr lang="ko-KR" altLang="en-US" sz="1100" dirty="0"/>
              <a:t>연구실적목록엑셀은 </a:t>
            </a:r>
            <a:r>
              <a:rPr lang="ko-KR" altLang="en-US" sz="1100" dirty="0" err="1"/>
              <a:t>지원유무</a:t>
            </a:r>
            <a:r>
              <a:rPr lang="ko-KR" altLang="en-US" sz="1100" dirty="0"/>
              <a:t> 상관없이 다운로드가능</a:t>
            </a:r>
            <a:r>
              <a:rPr lang="en-US" altLang="ko-KR" sz="11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68931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79512" y="188640"/>
            <a:ext cx="1680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접수증 서식</a:t>
            </a:r>
            <a:endParaRPr lang="en-US" altLang="ko-KR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676875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52839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1" y="251356"/>
            <a:ext cx="3384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/>
              <a:t>추가</a:t>
            </a:r>
            <a:r>
              <a:rPr lang="en-US" altLang="ko-KR" dirty="0"/>
              <a:t>1. </a:t>
            </a:r>
            <a:r>
              <a:rPr lang="ko-KR" altLang="en-US" dirty="0"/>
              <a:t>작성중인 지원서 조회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637014" y="5085184"/>
            <a:ext cx="784652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1)</a:t>
            </a:r>
            <a:r>
              <a:rPr lang="ko-KR" altLang="en-US" sz="1100" dirty="0"/>
              <a:t> 지원채용정보와 모집분야를 선택한다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2) </a:t>
            </a:r>
            <a:r>
              <a:rPr lang="ko-KR" altLang="en-US" sz="1100" dirty="0"/>
              <a:t>접수중인 지원서 조회 </a:t>
            </a:r>
            <a:r>
              <a:rPr lang="ko-KR" altLang="en-US" sz="1100"/>
              <a:t>버튼을 클릭한다</a:t>
            </a:r>
            <a:r>
              <a:rPr lang="en-US" altLang="ko-KR" sz="1100"/>
              <a:t>.</a:t>
            </a:r>
            <a:br>
              <a:rPr lang="en-US" altLang="ko-KR" sz="1100" dirty="0"/>
            </a:br>
            <a:r>
              <a:rPr lang="en-US" altLang="ko-KR" sz="1100" dirty="0"/>
              <a:t>3) </a:t>
            </a:r>
            <a:r>
              <a:rPr lang="ko-KR" altLang="en-US" sz="1100" dirty="0"/>
              <a:t>지원서 등록 페이지로 이동한다</a:t>
            </a:r>
            <a:r>
              <a:rPr lang="en-US" altLang="ko-KR" sz="1100" dirty="0"/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6695" y="711047"/>
            <a:ext cx="78465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작성중인 지원서 내용을 조회 수정이 필요한 경우</a:t>
            </a:r>
            <a:br>
              <a:rPr lang="en-US" altLang="ko-KR" sz="1100" dirty="0"/>
            </a:br>
            <a:r>
              <a:rPr lang="en-US" altLang="ko-KR" sz="1100" dirty="0">
                <a:solidFill>
                  <a:srgbClr val="FF0000"/>
                </a:solidFill>
              </a:rPr>
              <a:t> - </a:t>
            </a:r>
            <a:r>
              <a:rPr lang="ko-KR" altLang="en-US" sz="1100" dirty="0">
                <a:solidFill>
                  <a:srgbClr val="FF0000"/>
                </a:solidFill>
              </a:rPr>
              <a:t>지원완료 지원서는 수정이 불가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139" y="1188764"/>
            <a:ext cx="7773084" cy="376381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7236295" y="3861049"/>
            <a:ext cx="621829" cy="1204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6150445" y="3232399"/>
            <a:ext cx="2269655" cy="12992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3304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18926</TotalTime>
  <Words>378</Words>
  <Application>Microsoft Office PowerPoint</Application>
  <PresentationFormat>화면 슬라이드 쇼(4:3)</PresentationFormat>
  <Paragraphs>47</Paragraphs>
  <Slides>15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맑은 고딕</vt:lpstr>
      <vt:lpstr>휴먼엑스포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Snue PC</cp:lastModifiedBy>
  <cp:revision>634</cp:revision>
  <cp:lastPrinted>2019-07-03T05:34:18Z</cp:lastPrinted>
  <dcterms:created xsi:type="dcterms:W3CDTF">2019-06-17T06:19:20Z</dcterms:created>
  <dcterms:modified xsi:type="dcterms:W3CDTF">2026-09-02T08:05:26Z</dcterms:modified>
</cp:coreProperties>
</file>