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258" r:id="rId3"/>
    <p:sldId id="291" r:id="rId4"/>
    <p:sldId id="270" r:id="rId5"/>
    <p:sldId id="269" r:id="rId6"/>
    <p:sldId id="302" r:id="rId7"/>
    <p:sldId id="271" r:id="rId8"/>
    <p:sldId id="297" r:id="rId9"/>
    <p:sldId id="303" r:id="rId10"/>
    <p:sldId id="298" r:id="rId11"/>
    <p:sldId id="259" r:id="rId12"/>
    <p:sldId id="275" r:id="rId13"/>
    <p:sldId id="299" r:id="rId14"/>
    <p:sldId id="300" r:id="rId15"/>
    <p:sldId id="301" r:id="rId16"/>
    <p:sldId id="261" r:id="rId17"/>
  </p:sldIdLst>
  <p:sldSz cx="12192000" cy="6858000"/>
  <p:notesSz cx="6735763" cy="9866313"/>
  <p:embeddedFontLst>
    <p:embeddedFont>
      <p:font typeface="맑은 고딕" pitchFamily="50" charset="-127"/>
      <p:regular r:id="rId20"/>
      <p:bold r:id="rId21"/>
    </p:embeddedFont>
    <p:embeddedFont>
      <p:font typeface="HY견고딕" pitchFamily="18" charset="-127"/>
      <p:regular r:id="rId2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T 세상" initials="I세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D849"/>
    <a:srgbClr val="FF6600"/>
    <a:srgbClr val="FF3300"/>
    <a:srgbClr val="CC0000"/>
    <a:srgbClr val="D4350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808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-252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-4062" y="-96"/>
      </p:cViewPr>
      <p:guideLst>
        <p:guide orient="horz" pos="3107"/>
        <p:guide pos="212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09806A-AF7A-49B2-8826-DA4CA6F73D41}" type="datetimeFigureOut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E4C03-6E99-4FAE-88EF-0D34EEC36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646757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928604-E884-4689-BB8C-9719C5CB71E1}" type="datetimeFigureOut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870F1A-D68D-4D48-8D9A-848C34F7F1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5763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5E38-84D9-4AAC-84AA-9A2DE9F0D9EA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99269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EB0B1-4B37-42DA-83DB-993E933B4EE3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737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2629-7032-4235-BC0E-1844A08254B5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9557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3E2B-B3BB-425F-A627-051099A327E7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91411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568D-6BDE-435E-BC72-CF7174153DE7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9307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3F5D-5BA4-4E58-AE0F-119AB6E277CC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88628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63FB-2857-4135-A76C-75356A225927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61239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A50AC-EAF9-4496-8C81-DA82DC8188E6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62539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F8123-8769-43DE-B1E8-D26A1CCAC971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82979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8F9DE-32C3-4617-94CF-1EEBB3F64C2F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21850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733D7-E58D-4244-BC40-CE5339163839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3198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10386438" y="6597352"/>
            <a:ext cx="160443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algn="r" eaLnBrk="0" latinLnBrk="0" hangingPunct="0">
              <a:defRPr/>
            </a:pPr>
            <a:fld id="{39B7373E-E7E5-4005-92D6-A0AC1F1776B7}" type="slidenum">
              <a:rPr lang="en-US" altLang="ko-KR" sz="90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pPr algn="r" eaLnBrk="0" latinLnBrk="0" hangingPunct="0">
                <a:defRPr/>
              </a:pPr>
              <a:t>‹#›</a:t>
            </a:fld>
            <a:endParaRPr lang="en-US" altLang="ko-KR" sz="9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날짜 개체 틀 3"/>
          <p:cNvSpPr txBox="1">
            <a:spLocks/>
          </p:cNvSpPr>
          <p:nvPr userDrawn="1"/>
        </p:nvSpPr>
        <p:spPr>
          <a:xfrm>
            <a:off x="143339" y="6525345"/>
            <a:ext cx="1426005" cy="2681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굴림" panose="020B0600000101010101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  <a:cs typeface="+mn-cs"/>
              </a:defRPr>
            </a:lvl9pPr>
          </a:lstStyle>
          <a:p>
            <a:fld id="{D8B5BCE7-7FC9-4C4B-B7A4-E20ECA68A58B}" type="datetimeFigureOut">
              <a:rPr lang="ko-KR" altLang="en-US" sz="9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pPr/>
              <a:t>2026-08-21</a:t>
            </a:fld>
            <a:endParaRPr lang="ko-KR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graphicFrame>
        <p:nvGraphicFramePr>
          <p:cNvPr id="6" name="개체 5"/>
          <p:cNvGraphicFramePr>
            <a:graphicFrameLocks noChangeAspect="1"/>
          </p:cNvGraphicFramePr>
          <p:nvPr userDrawn="1">
            <p:extLst/>
          </p:nvPr>
        </p:nvGraphicFramePr>
        <p:xfrm>
          <a:off x="0" y="6822656"/>
          <a:ext cx="12192000" cy="45719"/>
        </p:xfrm>
        <a:graphic>
          <a:graphicData uri="http://schemas.openxmlformats.org/presentationml/2006/ole">
            <p:oleObj spid="_x0000_s1400" name="Image" r:id="rId3" imgW="17434921" imgH="177778" progId="">
              <p:embed/>
            </p:oleObj>
          </a:graphicData>
        </a:graphic>
      </p:graphicFrame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24"/>
          <p:cNvSpPr txBox="1">
            <a:spLocks noChangeArrowheads="1"/>
          </p:cNvSpPr>
          <p:nvPr userDrawn="1"/>
        </p:nvSpPr>
        <p:spPr bwMode="auto">
          <a:xfrm>
            <a:off x="7901903" y="6470924"/>
            <a:ext cx="3573463" cy="21543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28" tIns="45715" rIns="91428" bIns="45715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ko-KR" sz="800" i="1" dirty="0">
                <a:solidFill>
                  <a:schemeClr val="accent6"/>
                </a:solidFill>
                <a:latin typeface="+mn-ea"/>
                <a:ea typeface="+mn-ea"/>
              </a:rPr>
              <a:t>Copyright © </a:t>
            </a:r>
            <a:r>
              <a:rPr lang="en-US" altLang="ko-KR" sz="800" i="1" dirty="0" smtClean="0">
                <a:solidFill>
                  <a:schemeClr val="accent6"/>
                </a:solidFill>
                <a:latin typeface="+mn-ea"/>
                <a:ea typeface="+mn-ea"/>
              </a:rPr>
              <a:t>2026</a:t>
            </a:r>
            <a:r>
              <a:rPr lang="ko-KR" altLang="en-US" sz="800" i="1" baseline="0" dirty="0" smtClean="0">
                <a:solidFill>
                  <a:schemeClr val="accent6"/>
                </a:solidFill>
                <a:latin typeface="+mn-ea"/>
                <a:ea typeface="+mn-ea"/>
              </a:rPr>
              <a:t>국립평화</a:t>
            </a:r>
            <a:r>
              <a:rPr lang="ko-KR" altLang="en-US" sz="800" i="1" dirty="0" smtClean="0">
                <a:solidFill>
                  <a:schemeClr val="accent6"/>
                </a:solidFill>
                <a:latin typeface="+mn-ea"/>
                <a:ea typeface="+mn-ea"/>
              </a:rPr>
              <a:t>통일민주교육원</a:t>
            </a:r>
            <a:r>
              <a:rPr lang="en-US" altLang="ko-KR" sz="800" i="1" dirty="0">
                <a:solidFill>
                  <a:schemeClr val="accent6"/>
                </a:solidFill>
                <a:latin typeface="+mn-ea"/>
                <a:ea typeface="+mn-ea"/>
              </a:rPr>
              <a:t>., All rights reserved.</a:t>
            </a:r>
          </a:p>
        </p:txBody>
      </p:sp>
      <p:grpSp>
        <p:nvGrpSpPr>
          <p:cNvPr id="12" name="그룹 11"/>
          <p:cNvGrpSpPr/>
          <p:nvPr userDrawn="1"/>
        </p:nvGrpSpPr>
        <p:grpSpPr>
          <a:xfrm>
            <a:off x="11423143" y="6372861"/>
            <a:ext cx="451357" cy="401577"/>
            <a:chOff x="8481632" y="6372860"/>
            <a:chExt cx="430676" cy="401577"/>
          </a:xfrm>
        </p:grpSpPr>
        <p:sp>
          <p:nvSpPr>
            <p:cNvPr id="13" name="타원 12"/>
            <p:cNvSpPr>
              <a:spLocks noChangeAspect="1"/>
            </p:cNvSpPr>
            <p:nvPr userDrawn="1"/>
          </p:nvSpPr>
          <p:spPr>
            <a:xfrm>
              <a:off x="8523973" y="6400397"/>
              <a:ext cx="353199" cy="35319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sp>
          <p:nvSpPr>
            <p:cNvPr id="14" name="타원 13"/>
            <p:cNvSpPr>
              <a:spLocks noChangeAspect="1"/>
            </p:cNvSpPr>
            <p:nvPr userDrawn="1"/>
          </p:nvSpPr>
          <p:spPr>
            <a:xfrm>
              <a:off x="8481632" y="6372860"/>
              <a:ext cx="430676" cy="401577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ct val="0"/>
                </a:spcBef>
                <a:defRPr/>
              </a:pPr>
              <a:endParaRPr lang="en-US" altLang="ko-KR" sz="900" b="0" spc="-100" baseline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" name="직사각형 1"/>
          <p:cNvSpPr/>
          <p:nvPr userDrawn="1"/>
        </p:nvSpPr>
        <p:spPr>
          <a:xfrm>
            <a:off x="11483236" y="6455067"/>
            <a:ext cx="35298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95697710-057D-4102-A1A2-6960BDCEE2A9}" type="slidenum">
              <a:rPr lang="ko-KR" altLang="en-US" sz="1000" b="1" smtClean="0">
                <a:solidFill>
                  <a:schemeClr val="bg1"/>
                </a:solidFill>
              </a:rPr>
              <a:pPr algn="ctr"/>
              <a:t>‹#›</a:t>
            </a:fld>
            <a:endParaRPr lang="ko-KR" altLang="en-US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7239611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76E02-42DE-412C-8BF8-1116066AF056}" type="datetime1">
              <a:rPr lang="ko-KR" altLang="en-US" smtClean="0"/>
              <a:pPr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97710-057D-4102-A1A2-6960BDCEE2A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6821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2642753" y="2497749"/>
            <a:ext cx="688580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latinLnBrk="1" hangingPunct="1"/>
            <a:r>
              <a:rPr lang="ko-KR" altLang="en-US" sz="2200" b="1" dirty="0" smtClean="0">
                <a:solidFill>
                  <a:srgbClr val="685823"/>
                </a:solidFill>
                <a:ea typeface="맑은 고딕" pitchFamily="50" charset="-127"/>
              </a:rPr>
              <a:t>국립평화통일민주교육원 </a:t>
            </a:r>
            <a:r>
              <a:rPr lang="ko-KR" altLang="en-US" sz="2200" b="1" dirty="0" smtClean="0">
                <a:solidFill>
                  <a:srgbClr val="685823"/>
                </a:solidFill>
                <a:ea typeface="맑은 고딕" pitchFamily="50" charset="-127"/>
              </a:rPr>
              <a:t>평화</a:t>
            </a:r>
            <a:r>
              <a:rPr lang="ko-KR" altLang="en-US" sz="2200" b="1" dirty="0" smtClean="0">
                <a:solidFill>
                  <a:srgbClr val="685823"/>
                </a:solidFill>
                <a:ea typeface="맑은 고딕" pitchFamily="50" charset="-127"/>
              </a:rPr>
              <a:t>통일민주교육위원</a:t>
            </a:r>
            <a:endParaRPr lang="ko-KR" altLang="en-US" sz="2200" b="1" dirty="0">
              <a:solidFill>
                <a:srgbClr val="68582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633789" y="4228912"/>
            <a:ext cx="4924425" cy="293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latinLnBrk="1" hangingPunct="1"/>
            <a:r>
              <a:rPr lang="en-US" altLang="ko-KR" sz="1600" b="1" dirty="0" smtClean="0">
                <a:solidFill>
                  <a:schemeClr val="bg2">
                    <a:lumMod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2026. </a:t>
            </a:r>
            <a:r>
              <a:rPr lang="en-US" altLang="ko-KR" sz="1600" b="1" dirty="0" smtClean="0">
                <a:solidFill>
                  <a:schemeClr val="bg2">
                    <a:lumMod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8.</a:t>
            </a:r>
            <a:endParaRPr lang="en-US" altLang="ko-KR" sz="1600" b="1" dirty="0">
              <a:solidFill>
                <a:schemeClr val="bg2">
                  <a:lumMod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8" name="Text Box 10"/>
          <p:cNvSpPr txBox="1">
            <a:spLocks noChangeArrowheads="1"/>
          </p:cNvSpPr>
          <p:nvPr/>
        </p:nvSpPr>
        <p:spPr bwMode="auto">
          <a:xfrm>
            <a:off x="3633789" y="3218049"/>
            <a:ext cx="4924425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 eaLnBrk="1" latinLnBrk="1" hangingPunct="1"/>
            <a:r>
              <a:rPr lang="ko-KR" altLang="en-US" sz="4800" b="1" dirty="0" smtClean="0">
                <a:solidFill>
                  <a:srgbClr val="ECAF09"/>
                </a:solidFill>
                <a:latin typeface="맑은 고딕" pitchFamily="50" charset="-127"/>
                <a:ea typeface="맑은 고딕" pitchFamily="50" charset="-127"/>
              </a:rPr>
              <a:t>온라인 신청 </a:t>
            </a:r>
            <a:r>
              <a:rPr lang="ko-KR" altLang="en-US" sz="4800" b="1" dirty="0">
                <a:solidFill>
                  <a:srgbClr val="685823"/>
                </a:solidFill>
                <a:latin typeface="맑은 고딕" pitchFamily="50" charset="-127"/>
                <a:ea typeface="맑은 고딕" pitchFamily="50" charset="-127"/>
              </a:rPr>
              <a:t>매뉴얼</a:t>
            </a:r>
          </a:p>
        </p:txBody>
      </p:sp>
      <p:pic>
        <p:nvPicPr>
          <p:cNvPr id="7" name="그림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98650" y="382272"/>
            <a:ext cx="2286000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688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998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664067" y="1191853"/>
            <a:ext cx="26183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eaLnBrk="1" latinLnBrk="1" hangingPunct="1"/>
            <a:r>
              <a:rPr kumimoji="0" lang="en-US" altLang="ko-KR" sz="3600" b="1">
                <a:solidFill>
                  <a:srgbClr val="685823"/>
                </a:solidFill>
                <a:latin typeface="맑은 고딕" pitchFamily="50" charset="-127"/>
                <a:ea typeface="맑은 고딕" pitchFamily="50" charset="-127"/>
              </a:rPr>
              <a:t>CONTENTS</a:t>
            </a:r>
          </a:p>
        </p:txBody>
      </p:sp>
      <p:grpSp>
        <p:nvGrpSpPr>
          <p:cNvPr id="19" name="그룹 18"/>
          <p:cNvGrpSpPr/>
          <p:nvPr/>
        </p:nvGrpSpPr>
        <p:grpSpPr>
          <a:xfrm>
            <a:off x="5210070" y="2537305"/>
            <a:ext cx="5268145" cy="2325655"/>
            <a:chOff x="6091981" y="1561398"/>
            <a:chExt cx="3373448" cy="1324917"/>
          </a:xfrm>
        </p:grpSpPr>
        <p:sp>
          <p:nvSpPr>
            <p:cNvPr id="3075" name="Text Box 8"/>
            <p:cNvSpPr txBox="1">
              <a:spLocks noChangeArrowheads="1"/>
            </p:cNvSpPr>
            <p:nvPr/>
          </p:nvSpPr>
          <p:spPr bwMode="auto">
            <a:xfrm>
              <a:off x="6094849" y="1561398"/>
              <a:ext cx="69762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latinLnBrk="1" hangingPunct="1"/>
              <a:r>
                <a:rPr kumimoji="0" lang="en-US" altLang="ko-KR" sz="3600" b="1" dirty="0">
                  <a:solidFill>
                    <a:srgbClr val="ECAF09"/>
                  </a:solidFill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01</a:t>
              </a:r>
            </a:p>
          </p:txBody>
        </p:sp>
        <p:sp>
          <p:nvSpPr>
            <p:cNvPr id="3077" name="Text Box 8"/>
            <p:cNvSpPr txBox="1">
              <a:spLocks noChangeArrowheads="1"/>
            </p:cNvSpPr>
            <p:nvPr/>
          </p:nvSpPr>
          <p:spPr bwMode="auto">
            <a:xfrm>
              <a:off x="6811772" y="1611354"/>
              <a:ext cx="2653657" cy="271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/>
              <a:r>
                <a:rPr kumimoji="0" lang="ko-KR" altLang="en-US" sz="2400" b="1" dirty="0" smtClean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평화통일민주교육위원 신청</a:t>
              </a:r>
              <a:endParaRPr kumimoji="0" lang="en-US" altLang="ko-KR" sz="2400" b="1" dirty="0">
                <a:solidFill>
                  <a:srgbClr val="68582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6091981" y="2239984"/>
              <a:ext cx="69762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latinLnBrk="1" hangingPunct="1"/>
              <a:r>
                <a:rPr kumimoji="0" lang="en-US" altLang="ko-KR" sz="3600" b="1">
                  <a:solidFill>
                    <a:srgbClr val="ECAF09"/>
                  </a:solidFill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02</a:t>
              </a:r>
              <a:endParaRPr kumimoji="0" lang="en-US" altLang="ko-KR" sz="3600" b="1" dirty="0">
                <a:solidFill>
                  <a:srgbClr val="ECAF09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9" name="Text Box 8"/>
            <p:cNvSpPr txBox="1">
              <a:spLocks noChangeArrowheads="1"/>
            </p:cNvSpPr>
            <p:nvPr/>
          </p:nvSpPr>
          <p:spPr bwMode="auto">
            <a:xfrm>
              <a:off x="6814377" y="2299677"/>
              <a:ext cx="1421881" cy="271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/>
              <a:r>
                <a:rPr kumimoji="0" lang="ko-KR" altLang="en-US" sz="2400" b="1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선정결과 확인</a:t>
              </a:r>
              <a:endParaRPr kumimoji="0" lang="en-US" altLang="ko-KR" sz="2400" b="1" dirty="0">
                <a:solidFill>
                  <a:srgbClr val="68582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8958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4925224" y="2791167"/>
            <a:ext cx="8382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/>
            <a:r>
              <a:rPr kumimoji="0" lang="en-US" altLang="ko-KR" sz="4400" b="1" dirty="0">
                <a:solidFill>
                  <a:srgbClr val="ECAF09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01</a:t>
            </a:r>
          </a:p>
        </p:txBody>
      </p:sp>
      <p:grpSp>
        <p:nvGrpSpPr>
          <p:cNvPr id="2" name="그룹 12"/>
          <p:cNvGrpSpPr>
            <a:grpSpLocks/>
          </p:cNvGrpSpPr>
          <p:nvPr/>
        </p:nvGrpSpPr>
        <p:grpSpPr bwMode="auto">
          <a:xfrm>
            <a:off x="5898971" y="2951855"/>
            <a:ext cx="3986989" cy="1878578"/>
            <a:chOff x="3852003" y="2775564"/>
            <a:chExt cx="3987118" cy="1879215"/>
          </a:xfrm>
        </p:grpSpPr>
        <p:sp>
          <p:nvSpPr>
            <p:cNvPr id="3077" name="Text Box 8"/>
            <p:cNvSpPr txBox="1">
              <a:spLocks noChangeArrowheads="1"/>
            </p:cNvSpPr>
            <p:nvPr/>
          </p:nvSpPr>
          <p:spPr bwMode="auto">
            <a:xfrm>
              <a:off x="3852003" y="2775564"/>
              <a:ext cx="3987118" cy="461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/>
              <a:r>
                <a:rPr kumimoji="0" lang="ko-KR" altLang="en-US" sz="2400" b="1" dirty="0" smtClean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평화통일민주교육위원 </a:t>
              </a:r>
              <a:r>
                <a:rPr kumimoji="0" lang="ko-KR" altLang="en-US" sz="2400" b="1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신청</a:t>
              </a:r>
              <a:endParaRPr kumimoji="0" lang="en-US" altLang="ko-KR" sz="2400" b="1" dirty="0">
                <a:solidFill>
                  <a:srgbClr val="68582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078" name="Text Box 8"/>
            <p:cNvSpPr txBox="1">
              <a:spLocks noChangeArrowheads="1"/>
            </p:cNvSpPr>
            <p:nvPr/>
          </p:nvSpPr>
          <p:spPr bwMode="auto">
            <a:xfrm>
              <a:off x="3860921" y="3454044"/>
              <a:ext cx="3414964" cy="1200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2286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50000"/>
                </a:lnSpc>
                <a:buFontTx/>
                <a:buAutoNum type="arabicPeriod"/>
              </a:pPr>
              <a:r>
                <a:rPr kumimoji="0" lang="ko-KR" altLang="en-US" sz="1200" dirty="0" smtClean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이름</a:t>
              </a:r>
              <a:r>
                <a:rPr kumimoji="0" lang="en-US" altLang="ko-KR" sz="1200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kumimoji="0" lang="ko-KR" altLang="en-US" sz="1200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생년월일 </a:t>
              </a:r>
              <a:r>
                <a:rPr kumimoji="0" lang="ko-KR" altLang="en-US" sz="1200" dirty="0" smtClean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입력</a:t>
              </a:r>
              <a:endParaRPr kumimoji="0" lang="en-US" altLang="ko-KR" sz="1200" dirty="0" smtClean="0">
                <a:solidFill>
                  <a:srgbClr val="68582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  <a:buFontTx/>
                <a:buAutoNum type="arabicPeriod"/>
              </a:pPr>
              <a:r>
                <a:rPr kumimoji="0" lang="ko-KR" altLang="en-US" sz="1200" dirty="0" err="1" smtClean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정보수집동의</a:t>
              </a:r>
              <a:endParaRPr kumimoji="0" lang="en-US" altLang="ko-KR" sz="1200" dirty="0">
                <a:solidFill>
                  <a:srgbClr val="68582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latinLnBrk="1" hangingPunct="1">
                <a:lnSpc>
                  <a:spcPct val="150000"/>
                </a:lnSpc>
                <a:buFontTx/>
                <a:buAutoNum type="arabicPeriod"/>
              </a:pPr>
              <a:r>
                <a:rPr kumimoji="0" lang="ko-KR" altLang="en-US" sz="1200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신상정보 입력</a:t>
              </a:r>
              <a:endParaRPr kumimoji="0" lang="en-US" altLang="ko-KR" sz="1200" dirty="0">
                <a:solidFill>
                  <a:srgbClr val="68582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latinLnBrk="1" hangingPunct="1">
                <a:lnSpc>
                  <a:spcPct val="150000"/>
                </a:lnSpc>
                <a:buFontTx/>
                <a:buAutoNum type="arabicPeriod"/>
              </a:pPr>
              <a:r>
                <a:rPr kumimoji="0" lang="ko-KR" altLang="en-US" sz="1200" dirty="0" err="1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교육위원</a:t>
              </a:r>
              <a:r>
                <a:rPr kumimoji="0" lang="ko-KR" altLang="en-US" sz="1200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신청</a:t>
              </a:r>
              <a:endParaRPr kumimoji="0" lang="en-US" altLang="ko-KR" sz="1200" dirty="0">
                <a:solidFill>
                  <a:srgbClr val="68582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8652545" y="6356350"/>
            <a:ext cx="2743200" cy="365125"/>
          </a:xfrm>
        </p:spPr>
        <p:txBody>
          <a:bodyPr/>
          <a:lstStyle/>
          <a:p>
            <a:fld id="{95697710-057D-4102-A1A2-6960BDCEE2A9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8958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4760" y="1743342"/>
            <a:ext cx="7792348" cy="2595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31951" y="212725"/>
            <a:ext cx="84645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01 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이름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/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생년월일 입력</a:t>
            </a:r>
            <a:endParaRPr lang="ko-KR" altLang="en-US" dirty="0">
              <a:solidFill>
                <a:srgbClr val="C00000"/>
              </a:solidFill>
              <a:latin typeface="굴림" charset="-127"/>
              <a:ea typeface="맑은 고딕" panose="020B0503020000020004" pitchFamily="50" charset="-127"/>
            </a:endParaRPr>
          </a:p>
        </p:txBody>
      </p:sp>
      <p:grpSp>
        <p:nvGrpSpPr>
          <p:cNvPr id="3" name="그룹 68"/>
          <p:cNvGrpSpPr/>
          <p:nvPr/>
        </p:nvGrpSpPr>
        <p:grpSpPr>
          <a:xfrm>
            <a:off x="4355146" y="866385"/>
            <a:ext cx="3168352" cy="691666"/>
            <a:chOff x="3157538" y="1809773"/>
            <a:chExt cx="2828925" cy="1229552"/>
          </a:xfrm>
          <a:solidFill>
            <a:srgbClr val="ECAF09"/>
          </a:solidFill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3157538" y="1809773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  <a:lin ang="5400000" scaled="0"/>
            </a:gradFill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3575685" y="2434753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02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7172" name="그룹 79"/>
          <p:cNvGrpSpPr>
            <a:grpSpLocks/>
          </p:cNvGrpSpPr>
          <p:nvPr/>
        </p:nvGrpSpPr>
        <p:grpSpPr bwMode="auto">
          <a:xfrm>
            <a:off x="1766889" y="857251"/>
            <a:ext cx="3165475" cy="682625"/>
            <a:chOff x="852488" y="1809773"/>
            <a:chExt cx="2825750" cy="1213277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7179" name="Rectangle 8"/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604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/>
            </a:p>
          </p:txBody>
        </p:sp>
      </p:grpSp>
      <p:grpSp>
        <p:nvGrpSpPr>
          <p:cNvPr id="5" name="그룹 87"/>
          <p:cNvGrpSpPr/>
          <p:nvPr/>
        </p:nvGrpSpPr>
        <p:grpSpPr>
          <a:xfrm>
            <a:off x="6930423" y="866385"/>
            <a:ext cx="3168352" cy="698430"/>
            <a:chOff x="5462588" y="1809773"/>
            <a:chExt cx="2828925" cy="1241576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5462588" y="1809773"/>
              <a:ext cx="2828925" cy="1171575"/>
            </a:xfrm>
            <a:custGeom>
              <a:avLst/>
              <a:gdLst/>
              <a:ahLst/>
              <a:cxnLst>
                <a:cxn ang="0">
                  <a:pos x="1388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8" y="738"/>
                </a:cxn>
                <a:cxn ang="0">
                  <a:pos x="1782" y="366"/>
                </a:cxn>
                <a:cxn ang="0">
                  <a:pos x="1388" y="0"/>
                </a:cxn>
              </a:cxnLst>
              <a:rect l="0" t="0" r="r" b="b"/>
              <a:pathLst>
                <a:path w="1782" h="738">
                  <a:moveTo>
                    <a:pt x="1388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8" y="738"/>
                  </a:lnTo>
                  <a:lnTo>
                    <a:pt x="1782" y="366"/>
                  </a:lnTo>
                  <a:lnTo>
                    <a:pt x="1388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5893779" y="2446777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03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351089" y="971550"/>
            <a:ext cx="210346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정보수집동의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932364" y="976313"/>
            <a:ext cx="24154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751764" y="981075"/>
            <a:ext cx="172878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신상정보입력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21" name="직사각형 20">
            <a:extLst>
              <a:ext uri="{FF2B5EF4-FFF2-40B4-BE49-F238E27FC236}">
                <a16:creationId xmlns="" xmlns:a16="http://schemas.microsoft.com/office/drawing/2014/main" id="{92644805-3698-44D9-B402-E485077E8F58}"/>
              </a:ext>
            </a:extLst>
          </p:cNvPr>
          <p:cNvSpPr/>
          <p:nvPr/>
        </p:nvSpPr>
        <p:spPr>
          <a:xfrm>
            <a:off x="1869421" y="2576191"/>
            <a:ext cx="4852725" cy="1177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EDE52C6A-280F-4283-85A3-D03E61BDA9DA}"/>
              </a:ext>
            </a:extLst>
          </p:cNvPr>
          <p:cNvSpPr/>
          <p:nvPr/>
        </p:nvSpPr>
        <p:spPr>
          <a:xfrm>
            <a:off x="5138959" y="3892532"/>
            <a:ext cx="889234" cy="2852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3" name="TextBox 24">
            <a:extLst>
              <a:ext uri="{FF2B5EF4-FFF2-40B4-BE49-F238E27FC236}">
                <a16:creationId xmlns="" xmlns:a16="http://schemas.microsoft.com/office/drawing/2014/main" id="{B0431AEE-E565-4C97-A7AB-664EEA85AAEE}"/>
              </a:ext>
            </a:extLst>
          </p:cNvPr>
          <p:cNvSpPr txBox="1"/>
          <p:nvPr/>
        </p:nvSpPr>
        <p:spPr>
          <a:xfrm>
            <a:off x="3267372" y="4494700"/>
            <a:ext cx="594386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① 성명과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생년월일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전화번호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뒤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4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자리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입력 후 등록 및 수정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pPr>
              <a:defRPr/>
            </a:pPr>
            <a:endParaRPr lang="en-US" altLang="ko-KR" sz="1400" b="1" dirty="0">
              <a:latin typeface="+mj-ea"/>
              <a:ea typeface="+mj-ea"/>
            </a:endParaRPr>
          </a:p>
          <a:p>
            <a:pPr>
              <a:defRPr/>
            </a:pPr>
            <a:r>
              <a:rPr lang="en-US" altLang="ko-KR" sz="1400" b="1" dirty="0">
                <a:solidFill>
                  <a:srgbClr val="FF0000"/>
                </a:solidFill>
                <a:latin typeface="+mj-ea"/>
                <a:ea typeface="+mj-ea"/>
              </a:rPr>
              <a:t>※ </a:t>
            </a:r>
            <a:r>
              <a:rPr lang="ko-KR" altLang="en-US" sz="1400" b="1" dirty="0">
                <a:solidFill>
                  <a:srgbClr val="FF0000"/>
                </a:solidFill>
                <a:latin typeface="+mj-ea"/>
                <a:ea typeface="+mj-ea"/>
              </a:rPr>
              <a:t>임시저장 내역이 존재하는 경우 임시저장 내역 불러옴 </a:t>
            </a:r>
            <a:endParaRPr lang="en-US" altLang="ko-KR" sz="1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24" name="위쪽 화살표 11">
            <a:extLst>
              <a:ext uri="{FF2B5EF4-FFF2-40B4-BE49-F238E27FC236}">
                <a16:creationId xmlns="" xmlns:a16="http://schemas.microsoft.com/office/drawing/2014/main" id="{FC8EA264-BB47-4854-B98A-88102C345980}"/>
              </a:ext>
            </a:extLst>
          </p:cNvPr>
          <p:cNvSpPr/>
          <p:nvPr/>
        </p:nvSpPr>
        <p:spPr>
          <a:xfrm rot="10800000" flipH="1" flipV="1">
            <a:off x="5086427" y="3694812"/>
            <a:ext cx="234638" cy="207589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pic>
        <p:nvPicPr>
          <p:cNvPr id="25" name="그림 24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061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0104" y="1674978"/>
            <a:ext cx="7097522" cy="3996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31951" y="212725"/>
            <a:ext cx="84668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02 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개인정보 수집 </a:t>
            </a:r>
            <a:r>
              <a:rPr lang="ko-KR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동의 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/</a:t>
            </a:r>
            <a:r>
              <a:rPr lang="ko-KR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 사실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확인 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1/2)</a:t>
            </a:r>
            <a:endParaRPr lang="ko-KR" altLang="en-US" dirty="0">
              <a:solidFill>
                <a:srgbClr val="C00000"/>
              </a:solidFill>
              <a:latin typeface="굴림" charset="-127"/>
            </a:endParaRPr>
          </a:p>
        </p:txBody>
      </p:sp>
      <p:grpSp>
        <p:nvGrpSpPr>
          <p:cNvPr id="3" name="그룹 68"/>
          <p:cNvGrpSpPr/>
          <p:nvPr/>
        </p:nvGrpSpPr>
        <p:grpSpPr>
          <a:xfrm>
            <a:off x="4355146" y="866385"/>
            <a:ext cx="3168352" cy="691666"/>
            <a:chOff x="3157538" y="1809773"/>
            <a:chExt cx="2828925" cy="1229552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3157538" y="1809773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3575685" y="2434753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02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6148" name="그룹 79"/>
          <p:cNvGrpSpPr>
            <a:grpSpLocks/>
          </p:cNvGrpSpPr>
          <p:nvPr/>
        </p:nvGrpSpPr>
        <p:grpSpPr bwMode="auto">
          <a:xfrm>
            <a:off x="1766889" y="857251"/>
            <a:ext cx="3165475" cy="682625"/>
            <a:chOff x="852488" y="1809773"/>
            <a:chExt cx="2825750" cy="1213277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</a:gra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6155" name="Rectangle 8"/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604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/>
            </a:p>
          </p:txBody>
        </p:sp>
      </p:grpSp>
      <p:grpSp>
        <p:nvGrpSpPr>
          <p:cNvPr id="5" name="그룹 87"/>
          <p:cNvGrpSpPr/>
          <p:nvPr/>
        </p:nvGrpSpPr>
        <p:grpSpPr>
          <a:xfrm>
            <a:off x="6930423" y="866385"/>
            <a:ext cx="3168352" cy="698430"/>
            <a:chOff x="5462588" y="1809773"/>
            <a:chExt cx="2828925" cy="1241576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5462588" y="1809773"/>
              <a:ext cx="2828925" cy="1171575"/>
            </a:xfrm>
            <a:custGeom>
              <a:avLst/>
              <a:gdLst/>
              <a:ahLst/>
              <a:cxnLst>
                <a:cxn ang="0">
                  <a:pos x="1388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8" y="738"/>
                </a:cxn>
                <a:cxn ang="0">
                  <a:pos x="1782" y="366"/>
                </a:cxn>
                <a:cxn ang="0">
                  <a:pos x="1388" y="0"/>
                </a:cxn>
              </a:cxnLst>
              <a:rect l="0" t="0" r="r" b="b"/>
              <a:pathLst>
                <a:path w="1782" h="738">
                  <a:moveTo>
                    <a:pt x="1388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8" y="738"/>
                  </a:lnTo>
                  <a:lnTo>
                    <a:pt x="1782" y="366"/>
                  </a:lnTo>
                  <a:lnTo>
                    <a:pt x="1388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5893779" y="2446777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03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748117" y="958103"/>
            <a:ext cx="33886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b="1" kern="500" dirty="0" err="1" smtClean="0">
                <a:solidFill>
                  <a:schemeClr val="bg1"/>
                </a:solidFill>
                <a:latin typeface="+mn-ea"/>
              </a:rPr>
              <a:t>개인정보수집동의</a:t>
            </a:r>
            <a:r>
              <a:rPr lang="en-US" altLang="ko-KR" b="1" kern="500" dirty="0" smtClean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b="1" kern="500" dirty="0" err="1" smtClean="0">
                <a:solidFill>
                  <a:schemeClr val="bg1"/>
                </a:solidFill>
                <a:latin typeface="+mn-ea"/>
              </a:rPr>
              <a:t>사실확인</a:t>
            </a:r>
            <a:endParaRPr lang="ko-KR" altLang="en-US" b="1" kern="5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932364" y="976313"/>
            <a:ext cx="24154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751764" y="981075"/>
            <a:ext cx="1728787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b="1" dirty="0">
                <a:solidFill>
                  <a:schemeClr val="bg1"/>
                </a:solidFill>
                <a:latin typeface="+mn-ea"/>
              </a:rPr>
              <a:t>신상정보입력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22" name="TextBox 24">
            <a:extLst>
              <a:ext uri="{FF2B5EF4-FFF2-40B4-BE49-F238E27FC236}">
                <a16:creationId xmlns="" xmlns:a16="http://schemas.microsoft.com/office/drawing/2014/main" id="{812E8BDA-1959-4023-A3F3-9A7AB3FD5233}"/>
              </a:ext>
            </a:extLst>
          </p:cNvPr>
          <p:cNvSpPr txBox="1"/>
          <p:nvPr/>
        </p:nvSpPr>
        <p:spPr>
          <a:xfrm>
            <a:off x="58191" y="2144235"/>
            <a:ext cx="19281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rgbClr val="0070C0"/>
                </a:solidFill>
                <a:latin typeface="+mj-ea"/>
              </a:rPr>
              <a:t>①</a:t>
            </a:r>
            <a:r>
              <a:rPr lang="ko-KR" altLang="en-US" sz="1400" b="1" dirty="0" smtClean="0">
                <a:solidFill>
                  <a:srgbClr val="0070C0"/>
                </a:solidFill>
                <a:latin typeface="+mj-ea"/>
                <a:ea typeface="+mj-ea"/>
              </a:rPr>
              <a:t>개인정보 수집 및 이용에 대한 안내</a:t>
            </a:r>
            <a:endParaRPr lang="ko-KR" altLang="en-US" sz="1400" dirty="0">
              <a:solidFill>
                <a:srgbClr val="0070C0"/>
              </a:solidFill>
              <a:latin typeface="굴림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D96F285C-91A4-4C42-A106-845F4EF0F7F3}"/>
              </a:ext>
            </a:extLst>
          </p:cNvPr>
          <p:cNvSpPr/>
          <p:nvPr/>
        </p:nvSpPr>
        <p:spPr>
          <a:xfrm>
            <a:off x="1766889" y="1680882"/>
            <a:ext cx="7699840" cy="40206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FD48CE79-5278-4E5F-A0DF-44131AA5826A}"/>
              </a:ext>
            </a:extLst>
          </p:cNvPr>
          <p:cNvSpPr/>
          <p:nvPr/>
        </p:nvSpPr>
        <p:spPr>
          <a:xfrm>
            <a:off x="4692397" y="3711970"/>
            <a:ext cx="637926" cy="1845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5" name="위쪽 화살표 14">
            <a:extLst>
              <a:ext uri="{FF2B5EF4-FFF2-40B4-BE49-F238E27FC236}">
                <a16:creationId xmlns="" xmlns:a16="http://schemas.microsoft.com/office/drawing/2014/main" id="{1960C28E-1E1D-453A-B694-CA34702DF102}"/>
              </a:ext>
            </a:extLst>
          </p:cNvPr>
          <p:cNvSpPr/>
          <p:nvPr/>
        </p:nvSpPr>
        <p:spPr>
          <a:xfrm rot="16200000" flipH="1" flipV="1">
            <a:off x="4343376" y="3615628"/>
            <a:ext cx="233068" cy="38050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26" name="TextBox 15">
            <a:extLst>
              <a:ext uri="{FF2B5EF4-FFF2-40B4-BE49-F238E27FC236}">
                <a16:creationId xmlns="" xmlns:a16="http://schemas.microsoft.com/office/drawing/2014/main" id="{9C08FF4B-1194-4488-9C2E-311A2A3D5AF6}"/>
              </a:ext>
            </a:extLst>
          </p:cNvPr>
          <p:cNvSpPr txBox="1"/>
          <p:nvPr/>
        </p:nvSpPr>
        <p:spPr>
          <a:xfrm>
            <a:off x="2518595" y="3653892"/>
            <a:ext cx="18910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rgbClr val="0070C0"/>
                </a:solidFill>
                <a:latin typeface="+mj-ea"/>
              </a:rPr>
              <a:t>②</a:t>
            </a:r>
            <a:r>
              <a:rPr lang="ko-KR" altLang="en-US" sz="1400" b="1" dirty="0" smtClean="0">
                <a:solidFill>
                  <a:srgbClr val="0070C0"/>
                </a:solidFill>
                <a:latin typeface="+mj-ea"/>
                <a:ea typeface="+mj-ea"/>
              </a:rPr>
              <a:t>동의함 </a:t>
            </a:r>
            <a:r>
              <a:rPr lang="ko-KR" altLang="en-US" sz="1400" b="1" dirty="0">
                <a:solidFill>
                  <a:srgbClr val="0070C0"/>
                </a:solidFill>
                <a:latin typeface="+mj-ea"/>
                <a:ea typeface="+mj-ea"/>
              </a:rPr>
              <a:t>체크 필수</a:t>
            </a:r>
            <a:endParaRPr lang="ko-KR" altLang="en-US" sz="1400" dirty="0">
              <a:solidFill>
                <a:srgbClr val="0070C0"/>
              </a:solidFill>
              <a:latin typeface="굴림" charset="-127"/>
            </a:endParaRPr>
          </a:p>
        </p:txBody>
      </p:sp>
      <p:sp>
        <p:nvSpPr>
          <p:cNvPr id="35" name="TextBox 15">
            <a:extLst>
              <a:ext uri="{FF2B5EF4-FFF2-40B4-BE49-F238E27FC236}">
                <a16:creationId xmlns="" xmlns:a16="http://schemas.microsoft.com/office/drawing/2014/main" id="{67F5DB6B-B11C-422B-AA4C-EEC1C8C82217}"/>
              </a:ext>
            </a:extLst>
          </p:cNvPr>
          <p:cNvSpPr txBox="1"/>
          <p:nvPr/>
        </p:nvSpPr>
        <p:spPr>
          <a:xfrm>
            <a:off x="2530156" y="5421145"/>
            <a:ext cx="18747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rgbClr val="0070C0"/>
                </a:solidFill>
                <a:latin typeface="+mj-ea"/>
                <a:ea typeface="+mj-ea"/>
              </a:rPr>
              <a:t>③</a:t>
            </a:r>
            <a:r>
              <a:rPr lang="ko-KR" altLang="en-US" sz="1400" b="1" dirty="0" smtClean="0">
                <a:solidFill>
                  <a:srgbClr val="0070C0"/>
                </a:solidFill>
                <a:latin typeface="+mj-ea"/>
              </a:rPr>
              <a:t>동의함 체크 필수</a:t>
            </a:r>
            <a:endParaRPr lang="en-US" altLang="ko-KR" sz="1400" b="1" dirty="0">
              <a:solidFill>
                <a:srgbClr val="0070C0"/>
              </a:solidFill>
              <a:latin typeface="+mj-ea"/>
              <a:ea typeface="+mj-ea"/>
            </a:endParaRPr>
          </a:p>
        </p:txBody>
      </p:sp>
      <p:sp>
        <p:nvSpPr>
          <p:cNvPr id="30" name="위쪽 화살표 14">
            <a:extLst>
              <a:ext uri="{FF2B5EF4-FFF2-40B4-BE49-F238E27FC236}">
                <a16:creationId xmlns="" xmlns:a16="http://schemas.microsoft.com/office/drawing/2014/main" id="{1960C28E-1E1D-453A-B694-CA34702DF102}"/>
              </a:ext>
            </a:extLst>
          </p:cNvPr>
          <p:cNvSpPr/>
          <p:nvPr/>
        </p:nvSpPr>
        <p:spPr>
          <a:xfrm rot="16200000" flipH="1" flipV="1">
            <a:off x="4362773" y="5403384"/>
            <a:ext cx="233068" cy="38050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32" name="직사각형 31">
            <a:extLst>
              <a:ext uri="{FF2B5EF4-FFF2-40B4-BE49-F238E27FC236}">
                <a16:creationId xmlns="" xmlns:a16="http://schemas.microsoft.com/office/drawing/2014/main" id="{FD48CE79-5278-4E5F-A0DF-44131AA5826A}"/>
              </a:ext>
            </a:extLst>
          </p:cNvPr>
          <p:cNvSpPr/>
          <p:nvPr/>
        </p:nvSpPr>
        <p:spPr>
          <a:xfrm>
            <a:off x="4703482" y="5499725"/>
            <a:ext cx="637926" cy="1845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4582" name="AutoShape 6" descr="http://10.190.26.250/contents/page/image/common/logo.png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4584" name="AutoShape 8" descr="http://10.190.26.250/contents/page/image/common/logo.png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33" name="그림 32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175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7526" y="1581898"/>
            <a:ext cx="6965713" cy="4666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그룹 68"/>
          <p:cNvGrpSpPr/>
          <p:nvPr/>
        </p:nvGrpSpPr>
        <p:grpSpPr>
          <a:xfrm>
            <a:off x="4355146" y="866385"/>
            <a:ext cx="3168352" cy="691666"/>
            <a:chOff x="3157538" y="1809773"/>
            <a:chExt cx="2828925" cy="1229552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3157538" y="1809773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3575685" y="2434753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02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5" name="그룹 79"/>
          <p:cNvGrpSpPr>
            <a:grpSpLocks/>
          </p:cNvGrpSpPr>
          <p:nvPr/>
        </p:nvGrpSpPr>
        <p:grpSpPr bwMode="auto">
          <a:xfrm>
            <a:off x="1766889" y="857251"/>
            <a:ext cx="3165475" cy="682625"/>
            <a:chOff x="852488" y="1809773"/>
            <a:chExt cx="2825750" cy="1213277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</a:gra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6155" name="Rectangle 8"/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604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/>
            </a:p>
          </p:txBody>
        </p:sp>
      </p:grpSp>
      <p:grpSp>
        <p:nvGrpSpPr>
          <p:cNvPr id="9" name="그룹 87"/>
          <p:cNvGrpSpPr/>
          <p:nvPr/>
        </p:nvGrpSpPr>
        <p:grpSpPr>
          <a:xfrm>
            <a:off x="6930423" y="866385"/>
            <a:ext cx="3168352" cy="698430"/>
            <a:chOff x="5462588" y="1809773"/>
            <a:chExt cx="2828925" cy="1241576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5462588" y="1809773"/>
              <a:ext cx="2828925" cy="1171575"/>
            </a:xfrm>
            <a:custGeom>
              <a:avLst/>
              <a:gdLst/>
              <a:ahLst/>
              <a:cxnLst>
                <a:cxn ang="0">
                  <a:pos x="1388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8" y="738"/>
                </a:cxn>
                <a:cxn ang="0">
                  <a:pos x="1782" y="366"/>
                </a:cxn>
                <a:cxn ang="0">
                  <a:pos x="1388" y="0"/>
                </a:cxn>
              </a:cxnLst>
              <a:rect l="0" t="0" r="r" b="b"/>
              <a:pathLst>
                <a:path w="1782" h="738">
                  <a:moveTo>
                    <a:pt x="1388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8" y="738"/>
                  </a:lnTo>
                  <a:lnTo>
                    <a:pt x="1782" y="366"/>
                  </a:lnTo>
                  <a:lnTo>
                    <a:pt x="1388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5893779" y="2446777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03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748117" y="958103"/>
            <a:ext cx="33886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b="1" kern="500" dirty="0" err="1" smtClean="0">
                <a:solidFill>
                  <a:schemeClr val="bg1"/>
                </a:solidFill>
                <a:latin typeface="+mn-ea"/>
              </a:rPr>
              <a:t>개인정보수집동의</a:t>
            </a:r>
            <a:r>
              <a:rPr lang="en-US" altLang="ko-KR" b="1" kern="500" dirty="0" smtClean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b="1" kern="500" dirty="0" err="1" smtClean="0">
                <a:solidFill>
                  <a:schemeClr val="bg1"/>
                </a:solidFill>
                <a:latin typeface="+mn-ea"/>
              </a:rPr>
              <a:t>사실확인</a:t>
            </a:r>
            <a:endParaRPr lang="ko-KR" altLang="en-US" b="1" kern="5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932364" y="976313"/>
            <a:ext cx="24154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751764" y="981075"/>
            <a:ext cx="1728787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b="1" dirty="0">
                <a:solidFill>
                  <a:schemeClr val="bg1"/>
                </a:solidFill>
                <a:latin typeface="+mn-ea"/>
              </a:rPr>
              <a:t>신상정보입력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22" name="TextBox 24">
            <a:extLst>
              <a:ext uri="{FF2B5EF4-FFF2-40B4-BE49-F238E27FC236}">
                <a16:creationId xmlns="" xmlns:a16="http://schemas.microsoft.com/office/drawing/2014/main" id="{812E8BDA-1959-4023-A3F3-9A7AB3FD5233}"/>
              </a:ext>
            </a:extLst>
          </p:cNvPr>
          <p:cNvSpPr txBox="1"/>
          <p:nvPr/>
        </p:nvSpPr>
        <p:spPr>
          <a:xfrm>
            <a:off x="5155535" y="7993705"/>
            <a:ext cx="40019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>
                <a:latin typeface="+mj-ea"/>
                <a:ea typeface="+mj-ea"/>
              </a:rPr>
              <a:t>② 개인정보 수집동의를 체크 후 버튼 클릭</a:t>
            </a:r>
            <a:endParaRPr lang="ko-KR" altLang="en-US" sz="1400" dirty="0">
              <a:latin typeface="굴림" charset="-127"/>
            </a:endParaRPr>
          </a:p>
        </p:txBody>
      </p:sp>
      <p:sp>
        <p:nvSpPr>
          <p:cNvPr id="23" name="위쪽 화살표 11">
            <a:extLst>
              <a:ext uri="{FF2B5EF4-FFF2-40B4-BE49-F238E27FC236}">
                <a16:creationId xmlns="" xmlns:a16="http://schemas.microsoft.com/office/drawing/2014/main" id="{1074DA95-FBA8-4BF3-9810-FD6D1E150738}"/>
              </a:ext>
            </a:extLst>
          </p:cNvPr>
          <p:cNvSpPr/>
          <p:nvPr/>
        </p:nvSpPr>
        <p:spPr>
          <a:xfrm rot="10800000" flipH="1" flipV="1">
            <a:off x="4960281" y="7993705"/>
            <a:ext cx="234638" cy="27021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FD48CE79-5278-4E5F-A0DF-44131AA5826A}"/>
              </a:ext>
            </a:extLst>
          </p:cNvPr>
          <p:cNvSpPr/>
          <p:nvPr/>
        </p:nvSpPr>
        <p:spPr>
          <a:xfrm>
            <a:off x="5046480" y="7241672"/>
            <a:ext cx="637926" cy="1845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5" name="위쪽 화살표 14">
            <a:extLst>
              <a:ext uri="{FF2B5EF4-FFF2-40B4-BE49-F238E27FC236}">
                <a16:creationId xmlns="" xmlns:a16="http://schemas.microsoft.com/office/drawing/2014/main" id="{1960C28E-1E1D-453A-B694-CA34702DF102}"/>
              </a:ext>
            </a:extLst>
          </p:cNvPr>
          <p:cNvSpPr/>
          <p:nvPr/>
        </p:nvSpPr>
        <p:spPr>
          <a:xfrm rot="16200000" flipH="1" flipV="1">
            <a:off x="4671824" y="7145327"/>
            <a:ext cx="233068" cy="38050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26" name="TextBox 15">
            <a:extLst>
              <a:ext uri="{FF2B5EF4-FFF2-40B4-BE49-F238E27FC236}">
                <a16:creationId xmlns="" xmlns:a16="http://schemas.microsoft.com/office/drawing/2014/main" id="{9C08FF4B-1194-4488-9C2E-311A2A3D5AF6}"/>
              </a:ext>
            </a:extLst>
          </p:cNvPr>
          <p:cNvSpPr txBox="1"/>
          <p:nvPr/>
        </p:nvSpPr>
        <p:spPr>
          <a:xfrm>
            <a:off x="2865704" y="7177968"/>
            <a:ext cx="18910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>
                <a:latin typeface="+mj-ea"/>
                <a:ea typeface="+mj-ea"/>
              </a:rPr>
              <a:t>① 동의함 체크 필수</a:t>
            </a:r>
            <a:endParaRPr lang="ko-KR" altLang="en-US" sz="1400" dirty="0">
              <a:latin typeface="굴림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D96F285C-91A4-4C42-A106-845F4EF0F7F3}"/>
              </a:ext>
            </a:extLst>
          </p:cNvPr>
          <p:cNvSpPr/>
          <p:nvPr/>
        </p:nvSpPr>
        <p:spPr>
          <a:xfrm>
            <a:off x="1739994" y="1567630"/>
            <a:ext cx="7838505" cy="494954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="" xmlns:a16="http://schemas.microsoft.com/office/drawing/2014/main" id="{FD48CE79-5278-4E5F-A0DF-44131AA5826A}"/>
              </a:ext>
            </a:extLst>
          </p:cNvPr>
          <p:cNvSpPr/>
          <p:nvPr/>
        </p:nvSpPr>
        <p:spPr>
          <a:xfrm>
            <a:off x="5443671" y="3016665"/>
            <a:ext cx="487110" cy="17091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34" name="TextBox 15">
            <a:extLst>
              <a:ext uri="{FF2B5EF4-FFF2-40B4-BE49-F238E27FC236}">
                <a16:creationId xmlns="" xmlns:a16="http://schemas.microsoft.com/office/drawing/2014/main" id="{9C08FF4B-1194-4488-9C2E-311A2A3D5AF6}"/>
              </a:ext>
            </a:extLst>
          </p:cNvPr>
          <p:cNvSpPr txBox="1"/>
          <p:nvPr/>
        </p:nvSpPr>
        <p:spPr>
          <a:xfrm>
            <a:off x="5771093" y="2664260"/>
            <a:ext cx="18910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rgbClr val="0070C0"/>
                </a:solidFill>
                <a:latin typeface="+mj-ea"/>
              </a:rPr>
              <a:t>②</a:t>
            </a:r>
            <a:r>
              <a:rPr lang="en-US" altLang="ko-KR" sz="1400" b="1" dirty="0" smtClean="0">
                <a:solidFill>
                  <a:srgbClr val="0070C0"/>
                </a:solidFill>
                <a:latin typeface="+mj-ea"/>
                <a:ea typeface="+mj-ea"/>
              </a:rPr>
              <a:t>‘</a:t>
            </a:r>
            <a:r>
              <a:rPr lang="ko-KR" altLang="en-US" sz="1400" b="1" dirty="0" smtClean="0">
                <a:solidFill>
                  <a:srgbClr val="0070C0"/>
                </a:solidFill>
                <a:latin typeface="+mj-ea"/>
                <a:ea typeface="+mj-ea"/>
              </a:rPr>
              <a:t>아니오</a:t>
            </a:r>
            <a:r>
              <a:rPr lang="en-US" altLang="ko-KR" sz="1400" b="1" dirty="0" smtClean="0">
                <a:solidFill>
                  <a:srgbClr val="0070C0"/>
                </a:solidFill>
                <a:latin typeface="+mj-ea"/>
                <a:ea typeface="+mj-ea"/>
              </a:rPr>
              <a:t>’</a:t>
            </a:r>
            <a:r>
              <a:rPr lang="ko-KR" altLang="en-US" sz="1400" b="1" dirty="0" smtClean="0">
                <a:solidFill>
                  <a:srgbClr val="0070C0"/>
                </a:solidFill>
                <a:latin typeface="+mj-ea"/>
                <a:ea typeface="+mj-ea"/>
              </a:rPr>
              <a:t> </a:t>
            </a:r>
            <a:r>
              <a:rPr lang="ko-KR" altLang="en-US" sz="1400" b="1" dirty="0">
                <a:solidFill>
                  <a:srgbClr val="0070C0"/>
                </a:solidFill>
                <a:latin typeface="+mj-ea"/>
                <a:ea typeface="+mj-ea"/>
              </a:rPr>
              <a:t>체크 필수</a:t>
            </a:r>
            <a:endParaRPr lang="ko-KR" altLang="en-US" sz="1400" dirty="0">
              <a:solidFill>
                <a:srgbClr val="0070C0"/>
              </a:solidFill>
              <a:latin typeface="굴림" charset="-127"/>
            </a:endParaRPr>
          </a:p>
        </p:txBody>
      </p:sp>
      <p:sp>
        <p:nvSpPr>
          <p:cNvPr id="37" name="TextBox 15">
            <a:extLst>
              <a:ext uri="{FF2B5EF4-FFF2-40B4-BE49-F238E27FC236}">
                <a16:creationId xmlns="" xmlns:a16="http://schemas.microsoft.com/office/drawing/2014/main" id="{9C08FF4B-1194-4488-9C2E-311A2A3D5AF6}"/>
              </a:ext>
            </a:extLst>
          </p:cNvPr>
          <p:cNvSpPr txBox="1"/>
          <p:nvPr/>
        </p:nvSpPr>
        <p:spPr>
          <a:xfrm>
            <a:off x="5771093" y="3824947"/>
            <a:ext cx="18910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rgbClr val="0070C0"/>
                </a:solidFill>
                <a:latin typeface="+mj-ea"/>
              </a:rPr>
              <a:t>③</a:t>
            </a:r>
            <a:r>
              <a:rPr lang="en-US" altLang="ko-KR" sz="1400" b="1" dirty="0" smtClean="0">
                <a:solidFill>
                  <a:srgbClr val="0070C0"/>
                </a:solidFill>
                <a:latin typeface="+mj-ea"/>
                <a:ea typeface="+mj-ea"/>
              </a:rPr>
              <a:t>‘</a:t>
            </a:r>
            <a:r>
              <a:rPr lang="ko-KR" altLang="en-US" sz="1400" b="1" dirty="0" smtClean="0">
                <a:solidFill>
                  <a:srgbClr val="0070C0"/>
                </a:solidFill>
                <a:latin typeface="+mj-ea"/>
                <a:ea typeface="+mj-ea"/>
              </a:rPr>
              <a:t>아니오</a:t>
            </a:r>
            <a:r>
              <a:rPr lang="en-US" altLang="ko-KR" sz="1400" b="1" dirty="0" smtClean="0">
                <a:solidFill>
                  <a:srgbClr val="0070C0"/>
                </a:solidFill>
                <a:latin typeface="+mj-ea"/>
                <a:ea typeface="+mj-ea"/>
              </a:rPr>
              <a:t>’</a:t>
            </a:r>
            <a:r>
              <a:rPr lang="ko-KR" altLang="en-US" sz="1400" b="1" dirty="0" smtClean="0">
                <a:solidFill>
                  <a:srgbClr val="0070C0"/>
                </a:solidFill>
                <a:latin typeface="+mj-ea"/>
                <a:ea typeface="+mj-ea"/>
              </a:rPr>
              <a:t> </a:t>
            </a:r>
            <a:r>
              <a:rPr lang="ko-KR" altLang="en-US" sz="1400" b="1" dirty="0">
                <a:solidFill>
                  <a:srgbClr val="0070C0"/>
                </a:solidFill>
                <a:latin typeface="+mj-ea"/>
                <a:ea typeface="+mj-ea"/>
              </a:rPr>
              <a:t>체크 필수</a:t>
            </a:r>
            <a:endParaRPr lang="ko-KR" altLang="en-US" sz="1400" dirty="0">
              <a:solidFill>
                <a:srgbClr val="0070C0"/>
              </a:solidFill>
              <a:latin typeface="굴림" charset="-127"/>
            </a:endParaRPr>
          </a:p>
        </p:txBody>
      </p:sp>
      <p:sp>
        <p:nvSpPr>
          <p:cNvPr id="41" name="위쪽 화살표 11">
            <a:extLst>
              <a:ext uri="{FF2B5EF4-FFF2-40B4-BE49-F238E27FC236}">
                <a16:creationId xmlns="" xmlns:a16="http://schemas.microsoft.com/office/drawing/2014/main" id="{1074DA95-FBA8-4BF3-9810-FD6D1E150738}"/>
              </a:ext>
            </a:extLst>
          </p:cNvPr>
          <p:cNvSpPr/>
          <p:nvPr/>
        </p:nvSpPr>
        <p:spPr>
          <a:xfrm flipH="1" flipV="1">
            <a:off x="5633042" y="3926325"/>
            <a:ext cx="157588" cy="202854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1631951" y="212725"/>
            <a:ext cx="84668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02 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개인정보 수집 </a:t>
            </a:r>
            <a:r>
              <a:rPr lang="ko-KR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동의 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/</a:t>
            </a:r>
            <a:r>
              <a:rPr lang="ko-KR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 사실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확인 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2/2)</a:t>
            </a:r>
            <a:endParaRPr lang="ko-KR" altLang="en-US" dirty="0">
              <a:solidFill>
                <a:srgbClr val="C00000"/>
              </a:solidFill>
              <a:latin typeface="굴림" charset="-127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="" xmlns:a16="http://schemas.microsoft.com/office/drawing/2014/main" id="{812E8BDA-1959-4023-A3F3-9A7AB3FD5233}"/>
              </a:ext>
            </a:extLst>
          </p:cNvPr>
          <p:cNvSpPr txBox="1"/>
          <p:nvPr/>
        </p:nvSpPr>
        <p:spPr>
          <a:xfrm>
            <a:off x="-74818" y="1961349"/>
            <a:ext cx="203581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rgbClr val="0070C0"/>
                </a:solidFill>
                <a:latin typeface="+mj-ea"/>
              </a:rPr>
              <a:t>①위촉 제한 사실확인</a:t>
            </a:r>
            <a:endParaRPr lang="ko-KR" altLang="en-US" sz="1400" dirty="0">
              <a:solidFill>
                <a:srgbClr val="0070C0"/>
              </a:solidFill>
              <a:latin typeface="굴림" charset="-127"/>
            </a:endParaRPr>
          </a:p>
        </p:txBody>
      </p:sp>
      <p:sp>
        <p:nvSpPr>
          <p:cNvPr id="36" name="TextBox 15">
            <a:extLst>
              <a:ext uri="{FF2B5EF4-FFF2-40B4-BE49-F238E27FC236}">
                <a16:creationId xmlns="" xmlns:a16="http://schemas.microsoft.com/office/drawing/2014/main" id="{9C08FF4B-1194-4488-9C2E-311A2A3D5AF6}"/>
              </a:ext>
            </a:extLst>
          </p:cNvPr>
          <p:cNvSpPr txBox="1"/>
          <p:nvPr/>
        </p:nvSpPr>
        <p:spPr>
          <a:xfrm>
            <a:off x="5771093" y="4934010"/>
            <a:ext cx="18910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rgbClr val="0070C0"/>
                </a:solidFill>
                <a:latin typeface="+mj-ea"/>
              </a:rPr>
              <a:t>④</a:t>
            </a:r>
            <a:r>
              <a:rPr lang="en-US" altLang="ko-KR" sz="1400" b="1" dirty="0" smtClean="0">
                <a:solidFill>
                  <a:srgbClr val="0070C0"/>
                </a:solidFill>
                <a:latin typeface="+mj-ea"/>
                <a:ea typeface="+mj-ea"/>
              </a:rPr>
              <a:t>‘</a:t>
            </a:r>
            <a:r>
              <a:rPr lang="ko-KR" altLang="en-US" sz="1400" b="1" dirty="0" smtClean="0">
                <a:solidFill>
                  <a:srgbClr val="0070C0"/>
                </a:solidFill>
                <a:latin typeface="+mj-ea"/>
                <a:ea typeface="+mj-ea"/>
              </a:rPr>
              <a:t>아니오</a:t>
            </a:r>
            <a:r>
              <a:rPr lang="en-US" altLang="ko-KR" sz="1400" b="1" dirty="0" smtClean="0">
                <a:solidFill>
                  <a:srgbClr val="0070C0"/>
                </a:solidFill>
                <a:latin typeface="+mj-ea"/>
                <a:ea typeface="+mj-ea"/>
              </a:rPr>
              <a:t>’</a:t>
            </a:r>
            <a:r>
              <a:rPr lang="ko-KR" altLang="en-US" sz="1400" b="1" dirty="0" smtClean="0">
                <a:solidFill>
                  <a:srgbClr val="0070C0"/>
                </a:solidFill>
                <a:latin typeface="+mj-ea"/>
                <a:ea typeface="+mj-ea"/>
              </a:rPr>
              <a:t> </a:t>
            </a:r>
            <a:r>
              <a:rPr lang="ko-KR" altLang="en-US" sz="1400" b="1" dirty="0">
                <a:solidFill>
                  <a:srgbClr val="0070C0"/>
                </a:solidFill>
                <a:latin typeface="+mj-ea"/>
                <a:ea typeface="+mj-ea"/>
              </a:rPr>
              <a:t>체크 필수</a:t>
            </a:r>
            <a:endParaRPr lang="ko-KR" altLang="en-US" sz="1400" dirty="0">
              <a:solidFill>
                <a:srgbClr val="0070C0"/>
              </a:solidFill>
              <a:latin typeface="굴림" charset="-127"/>
            </a:endParaRPr>
          </a:p>
        </p:txBody>
      </p:sp>
      <p:sp>
        <p:nvSpPr>
          <p:cNvPr id="39" name="위쪽 화살표 11">
            <a:extLst>
              <a:ext uri="{FF2B5EF4-FFF2-40B4-BE49-F238E27FC236}">
                <a16:creationId xmlns="" xmlns:a16="http://schemas.microsoft.com/office/drawing/2014/main" id="{1074DA95-FBA8-4BF3-9810-FD6D1E150738}"/>
              </a:ext>
            </a:extLst>
          </p:cNvPr>
          <p:cNvSpPr/>
          <p:nvPr/>
        </p:nvSpPr>
        <p:spPr>
          <a:xfrm flipH="1" flipV="1">
            <a:off x="5636276" y="5026376"/>
            <a:ext cx="157588" cy="202854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40" name="TextBox 24">
            <a:extLst>
              <a:ext uri="{FF2B5EF4-FFF2-40B4-BE49-F238E27FC236}">
                <a16:creationId xmlns="" xmlns:a16="http://schemas.microsoft.com/office/drawing/2014/main" id="{812E8BDA-1959-4023-A3F3-9A7AB3FD5233}"/>
              </a:ext>
            </a:extLst>
          </p:cNvPr>
          <p:cNvSpPr txBox="1"/>
          <p:nvPr/>
        </p:nvSpPr>
        <p:spPr>
          <a:xfrm>
            <a:off x="1786128" y="5971332"/>
            <a:ext cx="40019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rgbClr val="0070C0"/>
                </a:solidFill>
                <a:latin typeface="+mj-ea"/>
                <a:ea typeface="+mj-ea"/>
              </a:rPr>
              <a:t>⑤체크 확인 후 </a:t>
            </a:r>
            <a:r>
              <a:rPr lang="ko-KR" altLang="en-US" sz="1400" b="1" dirty="0">
                <a:solidFill>
                  <a:srgbClr val="0070C0"/>
                </a:solidFill>
                <a:latin typeface="+mj-ea"/>
                <a:ea typeface="+mj-ea"/>
              </a:rPr>
              <a:t>버튼 클릭</a:t>
            </a:r>
            <a:endParaRPr lang="ko-KR" altLang="en-US" sz="1400" dirty="0">
              <a:solidFill>
                <a:srgbClr val="0070C0"/>
              </a:solidFill>
              <a:latin typeface="굴림" charset="-127"/>
            </a:endParaRPr>
          </a:p>
        </p:txBody>
      </p:sp>
      <p:sp>
        <p:nvSpPr>
          <p:cNvPr id="46" name="위쪽 화살표 11">
            <a:extLst>
              <a:ext uri="{FF2B5EF4-FFF2-40B4-BE49-F238E27FC236}">
                <a16:creationId xmlns="" xmlns:a16="http://schemas.microsoft.com/office/drawing/2014/main" id="{1074DA95-FBA8-4BF3-9810-FD6D1E150738}"/>
              </a:ext>
            </a:extLst>
          </p:cNvPr>
          <p:cNvSpPr/>
          <p:nvPr/>
        </p:nvSpPr>
        <p:spPr>
          <a:xfrm rot="16200000" flipH="1" flipV="1">
            <a:off x="4024325" y="5974779"/>
            <a:ext cx="234638" cy="27021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pic>
        <p:nvPicPr>
          <p:cNvPr id="47" name="그림 4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  <p:sp>
        <p:nvSpPr>
          <p:cNvPr id="53" name="직사각형 52">
            <a:extLst>
              <a:ext uri="{FF2B5EF4-FFF2-40B4-BE49-F238E27FC236}">
                <a16:creationId xmlns="" xmlns:a16="http://schemas.microsoft.com/office/drawing/2014/main" id="{FD48CE79-5278-4E5F-A0DF-44131AA5826A}"/>
              </a:ext>
            </a:extLst>
          </p:cNvPr>
          <p:cNvSpPr/>
          <p:nvPr/>
        </p:nvSpPr>
        <p:spPr>
          <a:xfrm>
            <a:off x="5442247" y="4151831"/>
            <a:ext cx="487110" cy="17091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54" name="직사각형 53">
            <a:extLst>
              <a:ext uri="{FF2B5EF4-FFF2-40B4-BE49-F238E27FC236}">
                <a16:creationId xmlns="" xmlns:a16="http://schemas.microsoft.com/office/drawing/2014/main" id="{FD48CE79-5278-4E5F-A0DF-44131AA5826A}"/>
              </a:ext>
            </a:extLst>
          </p:cNvPr>
          <p:cNvSpPr/>
          <p:nvPr/>
        </p:nvSpPr>
        <p:spPr>
          <a:xfrm>
            <a:off x="5425155" y="5262785"/>
            <a:ext cx="487110" cy="17091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55" name="위쪽 화살표 11">
            <a:extLst>
              <a:ext uri="{FF2B5EF4-FFF2-40B4-BE49-F238E27FC236}">
                <a16:creationId xmlns="" xmlns:a16="http://schemas.microsoft.com/office/drawing/2014/main" id="{1074DA95-FBA8-4BF3-9810-FD6D1E150738}"/>
              </a:ext>
            </a:extLst>
          </p:cNvPr>
          <p:cNvSpPr/>
          <p:nvPr/>
        </p:nvSpPr>
        <p:spPr>
          <a:xfrm flipH="1" flipV="1">
            <a:off x="5588889" y="2745581"/>
            <a:ext cx="157588" cy="202854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8175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9064" y="1563881"/>
            <a:ext cx="6579837" cy="4736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31951" y="212725"/>
            <a:ext cx="77771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03 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신상정보 입력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(1/3)</a:t>
            </a:r>
            <a:endParaRPr lang="ko-KR" altLang="en-US" dirty="0">
              <a:solidFill>
                <a:srgbClr val="C00000"/>
              </a:solidFill>
              <a:latin typeface="굴림" charset="-127"/>
              <a:ea typeface="맑은 고딕" panose="020B0503020000020004" pitchFamily="50" charset="-127"/>
            </a:endParaRPr>
          </a:p>
        </p:txBody>
      </p:sp>
      <p:grpSp>
        <p:nvGrpSpPr>
          <p:cNvPr id="3" name="그룹 68"/>
          <p:cNvGrpSpPr/>
          <p:nvPr/>
        </p:nvGrpSpPr>
        <p:grpSpPr>
          <a:xfrm>
            <a:off x="4355146" y="866383"/>
            <a:ext cx="3168352" cy="691668"/>
            <a:chOff x="3157538" y="1809774"/>
            <a:chExt cx="2828925" cy="1229556"/>
          </a:xfrm>
          <a:solidFill>
            <a:schemeClr val="accent3">
              <a:lumMod val="75000"/>
            </a:schemeClr>
          </a:solidFill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3157538" y="1809774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3575685" y="2434758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02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7172" name="그룹 79"/>
          <p:cNvGrpSpPr>
            <a:grpSpLocks/>
          </p:cNvGrpSpPr>
          <p:nvPr/>
        </p:nvGrpSpPr>
        <p:grpSpPr bwMode="auto">
          <a:xfrm>
            <a:off x="1766889" y="857251"/>
            <a:ext cx="3165475" cy="682625"/>
            <a:chOff x="852488" y="1809773"/>
            <a:chExt cx="2825750" cy="1213277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7179" name="Rectangle 8"/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604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/>
            </a:p>
          </p:txBody>
        </p:sp>
      </p:grpSp>
      <p:grpSp>
        <p:nvGrpSpPr>
          <p:cNvPr id="5" name="그룹 87"/>
          <p:cNvGrpSpPr/>
          <p:nvPr/>
        </p:nvGrpSpPr>
        <p:grpSpPr>
          <a:xfrm>
            <a:off x="6930423" y="866385"/>
            <a:ext cx="3168352" cy="698430"/>
            <a:chOff x="5462588" y="1809773"/>
            <a:chExt cx="2828925" cy="1241576"/>
          </a:xfrm>
          <a:solidFill>
            <a:schemeClr val="accent4"/>
          </a:solidFill>
        </p:grpSpPr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5462588" y="1809773"/>
              <a:ext cx="2828925" cy="1171575"/>
            </a:xfrm>
            <a:custGeom>
              <a:avLst/>
              <a:gdLst/>
              <a:ahLst/>
              <a:cxnLst>
                <a:cxn ang="0">
                  <a:pos x="1388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8" y="738"/>
                </a:cxn>
                <a:cxn ang="0">
                  <a:pos x="1782" y="366"/>
                </a:cxn>
                <a:cxn ang="0">
                  <a:pos x="1388" y="0"/>
                </a:cxn>
              </a:cxnLst>
              <a:rect l="0" t="0" r="r" b="b"/>
              <a:pathLst>
                <a:path w="1782" h="738">
                  <a:moveTo>
                    <a:pt x="1388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8" y="738"/>
                  </a:lnTo>
                  <a:lnTo>
                    <a:pt x="1782" y="366"/>
                  </a:lnTo>
                  <a:lnTo>
                    <a:pt x="1388" y="0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  <a:lin ang="5400000" scaled="0"/>
            </a:gradFill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5893779" y="2446777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03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351089" y="971550"/>
            <a:ext cx="21668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정보수집동의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945931" y="976313"/>
            <a:ext cx="24154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751764" y="981075"/>
            <a:ext cx="172878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신상정보입력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33" name="TextBox 15">
            <a:extLst>
              <a:ext uri="{FF2B5EF4-FFF2-40B4-BE49-F238E27FC236}">
                <a16:creationId xmlns="" xmlns:a16="http://schemas.microsoft.com/office/drawing/2014/main" id="{47BF63BD-FF92-4B24-883E-1A8D3D49C51B}"/>
              </a:ext>
            </a:extLst>
          </p:cNvPr>
          <p:cNvSpPr txBox="1"/>
          <p:nvPr/>
        </p:nvSpPr>
        <p:spPr>
          <a:xfrm>
            <a:off x="9728166" y="1689508"/>
            <a:ext cx="207680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ko-KR" sz="1400" b="1" dirty="0">
                <a:solidFill>
                  <a:srgbClr val="FF0000"/>
                </a:solidFill>
                <a:latin typeface="+mj-ea"/>
              </a:rPr>
              <a:t>※</a:t>
            </a:r>
            <a:r>
              <a:rPr lang="ko-KR" altLang="en-US" sz="1400" b="1" dirty="0">
                <a:solidFill>
                  <a:srgbClr val="FF0000"/>
                </a:solidFill>
                <a:latin typeface="+mj-ea"/>
              </a:rPr>
              <a:t> 필수 입력 항목</a:t>
            </a:r>
            <a:endParaRPr lang="en-US" altLang="ko-KR" sz="1400" b="1" dirty="0">
              <a:solidFill>
                <a:srgbClr val="FF0000"/>
              </a:solidFill>
              <a:latin typeface="+mj-ea"/>
            </a:endParaRPr>
          </a:p>
          <a:p>
            <a:pPr>
              <a:defRPr/>
            </a:pP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-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위촉여부</a:t>
            </a:r>
            <a:endParaRPr lang="en-US" altLang="ko-KR" sz="1400" b="1" dirty="0" smtClean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-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지역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-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위촉대상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-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성명</a:t>
            </a:r>
            <a:endParaRPr lang="en-US" altLang="ko-KR" sz="1400" b="1" dirty="0" smtClean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-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성별</a:t>
            </a:r>
            <a:endParaRPr lang="en-US" altLang="ko-KR" sz="1400" b="1" dirty="0" smtClean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-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생년월일</a:t>
            </a:r>
            <a:endParaRPr lang="en-US" altLang="ko-KR" sz="1400" b="1" dirty="0" smtClean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-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연락처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(</a:t>
            </a:r>
            <a:r>
              <a:rPr lang="ko-KR" altLang="en-US" sz="1400" b="1" dirty="0" err="1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이메일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,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전화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)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-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주소</a:t>
            </a: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(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자택</a:t>
            </a: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,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직장</a:t>
            </a: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)</a:t>
            </a:r>
          </a:p>
          <a:p>
            <a:pPr>
              <a:defRPr/>
            </a:pP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-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우편물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수령</a:t>
            </a:r>
            <a:endParaRPr lang="en-US" altLang="ko-KR" sz="1400" b="1" dirty="0" smtClean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-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직업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-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학력사항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-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경력사항</a:t>
            </a:r>
            <a:endParaRPr lang="en-US" altLang="ko-KR" sz="1400" b="1" dirty="0" smtClean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-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지원 사유</a:t>
            </a:r>
            <a:endParaRPr lang="en-US" altLang="ko-KR" sz="1400" b="1" dirty="0" smtClean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-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활동 계획</a:t>
            </a:r>
            <a:endParaRPr lang="ko-KR" altLang="en-US" sz="1400" dirty="0">
              <a:solidFill>
                <a:schemeClr val="accent1">
                  <a:lumMod val="75000"/>
                </a:schemeClr>
              </a:solidFill>
              <a:latin typeface="굴림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9D45C9C8-1C52-4603-B5B6-C91FB3E5A075}"/>
              </a:ext>
            </a:extLst>
          </p:cNvPr>
          <p:cNvSpPr/>
          <p:nvPr/>
        </p:nvSpPr>
        <p:spPr>
          <a:xfrm flipV="1">
            <a:off x="3904003" y="3543718"/>
            <a:ext cx="350379" cy="15661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4" name="위쪽 화살표 14">
            <a:extLst>
              <a:ext uri="{FF2B5EF4-FFF2-40B4-BE49-F238E27FC236}">
                <a16:creationId xmlns="" xmlns:a16="http://schemas.microsoft.com/office/drawing/2014/main" id="{A0F2B0E0-41C7-4885-B43E-FC8B5A960F5B}"/>
              </a:ext>
            </a:extLst>
          </p:cNvPr>
          <p:cNvSpPr/>
          <p:nvPr/>
        </p:nvSpPr>
        <p:spPr>
          <a:xfrm rot="16200000" flipH="1" flipV="1">
            <a:off x="3492603" y="3427212"/>
            <a:ext cx="233068" cy="38050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25" name="TextBox 15">
            <a:extLst>
              <a:ext uri="{FF2B5EF4-FFF2-40B4-BE49-F238E27FC236}">
                <a16:creationId xmlns="" xmlns:a16="http://schemas.microsoft.com/office/drawing/2014/main" id="{47BF63BD-FF92-4B24-883E-1A8D3D49C51B}"/>
              </a:ext>
            </a:extLst>
          </p:cNvPr>
          <p:cNvSpPr txBox="1"/>
          <p:nvPr/>
        </p:nvSpPr>
        <p:spPr>
          <a:xfrm>
            <a:off x="1688342" y="3431027"/>
            <a:ext cx="17025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①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해외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체크 시 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자유롭게 입력가능</a:t>
            </a:r>
            <a:endParaRPr lang="ko-KR" altLang="en-US" sz="1400" dirty="0">
              <a:solidFill>
                <a:schemeClr val="accent1">
                  <a:lumMod val="75000"/>
                </a:schemeClr>
              </a:solidFill>
              <a:latin typeface="굴림" charset="-127"/>
            </a:endParaRPr>
          </a:p>
        </p:txBody>
      </p:sp>
      <p:pic>
        <p:nvPicPr>
          <p:cNvPr id="29" name="그림 28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="" xmlns:a16="http://schemas.microsoft.com/office/drawing/2014/main" id="{9D45C9C8-1C52-4603-B5B6-C91FB3E5A075}"/>
              </a:ext>
            </a:extLst>
          </p:cNvPr>
          <p:cNvSpPr/>
          <p:nvPr/>
        </p:nvSpPr>
        <p:spPr>
          <a:xfrm flipV="1">
            <a:off x="3904003" y="4431056"/>
            <a:ext cx="350379" cy="15661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="" xmlns:a16="http://schemas.microsoft.com/office/drawing/2014/main" id="{9D45C9C8-1C52-4603-B5B6-C91FB3E5A075}"/>
              </a:ext>
            </a:extLst>
          </p:cNvPr>
          <p:cNvSpPr/>
          <p:nvPr/>
        </p:nvSpPr>
        <p:spPr>
          <a:xfrm flipV="1">
            <a:off x="3904003" y="4986533"/>
            <a:ext cx="350379" cy="15661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="" xmlns:a16="http://schemas.microsoft.com/office/drawing/2014/main" id="{9D45C9C8-1C52-4603-B5B6-C91FB3E5A075}"/>
              </a:ext>
            </a:extLst>
          </p:cNvPr>
          <p:cNvSpPr/>
          <p:nvPr/>
        </p:nvSpPr>
        <p:spPr>
          <a:xfrm flipV="1">
            <a:off x="6595928" y="3533748"/>
            <a:ext cx="350379" cy="15661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9709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7705" y="1652444"/>
            <a:ext cx="6734086" cy="45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31951" y="212725"/>
            <a:ext cx="77771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03 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신상정보 입력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(2/3)</a:t>
            </a:r>
            <a:endParaRPr lang="ko-KR" altLang="en-US" dirty="0">
              <a:solidFill>
                <a:srgbClr val="C00000"/>
              </a:solidFill>
              <a:latin typeface="굴림" charset="-127"/>
              <a:ea typeface="맑은 고딕" panose="020B0503020000020004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21" name="TextBox 15">
            <a:extLst>
              <a:ext uri="{FF2B5EF4-FFF2-40B4-BE49-F238E27FC236}">
                <a16:creationId xmlns="" xmlns:a16="http://schemas.microsoft.com/office/drawing/2014/main" id="{239BCDAE-B95E-43CF-B99A-BEF940297AFA}"/>
              </a:ext>
            </a:extLst>
          </p:cNvPr>
          <p:cNvSpPr txBox="1"/>
          <p:nvPr/>
        </p:nvSpPr>
        <p:spPr>
          <a:xfrm>
            <a:off x="0" y="1742311"/>
            <a:ext cx="192869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①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최대 </a:t>
            </a:r>
            <a:r>
              <a:rPr lang="en-US" altLang="ko-KR" sz="1400" b="1" dirty="0">
                <a:solidFill>
                  <a:srgbClr val="FF0000"/>
                </a:solidFill>
                <a:latin typeface="+mj-ea"/>
                <a:ea typeface="+mj-ea"/>
              </a:rPr>
              <a:t>3</a:t>
            </a:r>
            <a:r>
              <a:rPr lang="ko-KR" altLang="en-US" sz="1400" b="1" dirty="0">
                <a:solidFill>
                  <a:srgbClr val="FF0000"/>
                </a:solidFill>
                <a:latin typeface="+mj-ea"/>
                <a:ea typeface="+mj-ea"/>
              </a:rPr>
              <a:t>행</a:t>
            </a:r>
            <a:r>
              <a:rPr lang="ko-KR" altLang="en-US" sz="1400" b="1" dirty="0">
                <a:latin typeface="+mj-ea"/>
                <a:ea typeface="+mj-ea"/>
              </a:rPr>
              <a:t>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입력가능</a:t>
            </a:r>
            <a:endParaRPr lang="ko-KR" altLang="en-US" sz="1400" dirty="0">
              <a:solidFill>
                <a:schemeClr val="accent1">
                  <a:lumMod val="75000"/>
                </a:schemeClr>
              </a:solidFill>
              <a:latin typeface="굴림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C12C808F-8782-4C15-98F7-76C101652641}"/>
              </a:ext>
            </a:extLst>
          </p:cNvPr>
          <p:cNvSpPr/>
          <p:nvPr/>
        </p:nvSpPr>
        <p:spPr>
          <a:xfrm flipV="1">
            <a:off x="2923466" y="1696317"/>
            <a:ext cx="5425775" cy="42303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4" name="위쪽 화살표 14">
            <a:extLst>
              <a:ext uri="{FF2B5EF4-FFF2-40B4-BE49-F238E27FC236}">
                <a16:creationId xmlns="" xmlns:a16="http://schemas.microsoft.com/office/drawing/2014/main" id="{A0F2B0E0-41C7-4885-B43E-FC8B5A960F5B}"/>
              </a:ext>
            </a:extLst>
          </p:cNvPr>
          <p:cNvSpPr/>
          <p:nvPr/>
        </p:nvSpPr>
        <p:spPr>
          <a:xfrm rot="16200000" flipH="1" flipV="1">
            <a:off x="1931749" y="1714261"/>
            <a:ext cx="233068" cy="38050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34" name="위쪽 화살표 16">
            <a:extLst>
              <a:ext uri="{FF2B5EF4-FFF2-40B4-BE49-F238E27FC236}">
                <a16:creationId xmlns="" xmlns:a16="http://schemas.microsoft.com/office/drawing/2014/main" id="{CB58A5A2-BABD-4AAA-BF92-D6807E7D1119}"/>
              </a:ext>
            </a:extLst>
          </p:cNvPr>
          <p:cNvSpPr/>
          <p:nvPr/>
        </p:nvSpPr>
        <p:spPr>
          <a:xfrm rot="16200000">
            <a:off x="3221416" y="1772311"/>
            <a:ext cx="233071" cy="380505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36" name="TextBox 15">
            <a:extLst>
              <a:ext uri="{FF2B5EF4-FFF2-40B4-BE49-F238E27FC236}">
                <a16:creationId xmlns="" xmlns:a16="http://schemas.microsoft.com/office/drawing/2014/main" id="{63130D08-A4FE-4174-80EA-5386D3633202}"/>
              </a:ext>
            </a:extLst>
          </p:cNvPr>
          <p:cNvSpPr txBox="1"/>
          <p:nvPr/>
        </p:nvSpPr>
        <p:spPr>
          <a:xfrm>
            <a:off x="3618862" y="1817683"/>
            <a:ext cx="1743182" cy="27699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2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클릭 </a:t>
            </a:r>
            <a:r>
              <a:rPr lang="ko-KR" altLang="en-US" sz="12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시 행 추가</a:t>
            </a:r>
            <a:endParaRPr lang="ko-KR" altLang="en-US" sz="1200" dirty="0">
              <a:solidFill>
                <a:schemeClr val="accent1">
                  <a:lumMod val="75000"/>
                </a:schemeClr>
              </a:solidFill>
              <a:latin typeface="굴림" charset="-127"/>
            </a:endParaRPr>
          </a:p>
        </p:txBody>
      </p:sp>
      <p:sp>
        <p:nvSpPr>
          <p:cNvPr id="37" name="위쪽 화살표 4">
            <a:extLst>
              <a:ext uri="{FF2B5EF4-FFF2-40B4-BE49-F238E27FC236}">
                <a16:creationId xmlns="" xmlns:a16="http://schemas.microsoft.com/office/drawing/2014/main" id="{CED7FA55-67D7-4B6B-9B27-AF2E16C9EE20}"/>
              </a:ext>
            </a:extLst>
          </p:cNvPr>
          <p:cNvSpPr/>
          <p:nvPr/>
        </p:nvSpPr>
        <p:spPr>
          <a:xfrm>
            <a:off x="7834243" y="2598136"/>
            <a:ext cx="237835" cy="307777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grpSp>
        <p:nvGrpSpPr>
          <p:cNvPr id="39" name="그룹 68">
            <a:extLst>
              <a:ext uri="{FF2B5EF4-FFF2-40B4-BE49-F238E27FC236}">
                <a16:creationId xmlns="" xmlns:a16="http://schemas.microsoft.com/office/drawing/2014/main" id="{A4A5FC59-3BD2-4D0F-8540-D077355918E7}"/>
              </a:ext>
            </a:extLst>
          </p:cNvPr>
          <p:cNvGrpSpPr/>
          <p:nvPr/>
        </p:nvGrpSpPr>
        <p:grpSpPr>
          <a:xfrm>
            <a:off x="4355146" y="866383"/>
            <a:ext cx="3168352" cy="691668"/>
            <a:chOff x="3157538" y="1809774"/>
            <a:chExt cx="2828925" cy="1229556"/>
          </a:xfrm>
          <a:solidFill>
            <a:schemeClr val="accent3">
              <a:lumMod val="75000"/>
            </a:schemeClr>
          </a:solidFill>
        </p:grpSpPr>
        <p:sp>
          <p:nvSpPr>
            <p:cNvPr id="40" name="Freeform 6">
              <a:extLst>
                <a:ext uri="{FF2B5EF4-FFF2-40B4-BE49-F238E27FC236}">
                  <a16:creationId xmlns="" xmlns:a16="http://schemas.microsoft.com/office/drawing/2014/main" id="{25085B5B-7754-41B7-A16B-777D42DD1A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7538" y="1809774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41" name="Rectangle 8">
              <a:extLst>
                <a:ext uri="{FF2B5EF4-FFF2-40B4-BE49-F238E27FC236}">
                  <a16:creationId xmlns="" xmlns:a16="http://schemas.microsoft.com/office/drawing/2014/main" id="{296F0A06-6E39-4AA4-91D8-0C65611106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5685" y="2434758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02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45" name="그룹 79">
            <a:extLst>
              <a:ext uri="{FF2B5EF4-FFF2-40B4-BE49-F238E27FC236}">
                <a16:creationId xmlns="" xmlns:a16="http://schemas.microsoft.com/office/drawing/2014/main" id="{D93E1CA3-51D8-4779-91A5-AAFC8E3A6CD8}"/>
              </a:ext>
            </a:extLst>
          </p:cNvPr>
          <p:cNvGrpSpPr>
            <a:grpSpLocks/>
          </p:cNvGrpSpPr>
          <p:nvPr/>
        </p:nvGrpSpPr>
        <p:grpSpPr bwMode="auto">
          <a:xfrm>
            <a:off x="1766889" y="857251"/>
            <a:ext cx="3165475" cy="682625"/>
            <a:chOff x="852488" y="1809773"/>
            <a:chExt cx="2825750" cy="1213277"/>
          </a:xfrm>
        </p:grpSpPr>
        <p:sp>
          <p:nvSpPr>
            <p:cNvPr id="46" name="Freeform 5">
              <a:extLst>
                <a:ext uri="{FF2B5EF4-FFF2-40B4-BE49-F238E27FC236}">
                  <a16:creationId xmlns="" xmlns:a16="http://schemas.microsoft.com/office/drawing/2014/main" id="{E30E62D0-B419-4BCF-A24D-7EC1B5192E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47" name="Rectangle 8">
              <a:extLst>
                <a:ext uri="{FF2B5EF4-FFF2-40B4-BE49-F238E27FC236}">
                  <a16:creationId xmlns="" xmlns:a16="http://schemas.microsoft.com/office/drawing/2014/main" id="{296AF13F-5A3E-4E4F-9B64-2C92BE3D9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604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/>
            </a:p>
          </p:txBody>
        </p:sp>
      </p:grpSp>
      <p:grpSp>
        <p:nvGrpSpPr>
          <p:cNvPr id="48" name="그룹 87">
            <a:extLst>
              <a:ext uri="{FF2B5EF4-FFF2-40B4-BE49-F238E27FC236}">
                <a16:creationId xmlns="" xmlns:a16="http://schemas.microsoft.com/office/drawing/2014/main" id="{6CFE2FED-554A-4AE5-A142-550B90050393}"/>
              </a:ext>
            </a:extLst>
          </p:cNvPr>
          <p:cNvGrpSpPr/>
          <p:nvPr/>
        </p:nvGrpSpPr>
        <p:grpSpPr>
          <a:xfrm>
            <a:off x="6930423" y="866385"/>
            <a:ext cx="3168352" cy="698430"/>
            <a:chOff x="5462588" y="1809773"/>
            <a:chExt cx="2828925" cy="1241576"/>
          </a:xfrm>
          <a:solidFill>
            <a:schemeClr val="accent4"/>
          </a:solidFill>
        </p:grpSpPr>
        <p:sp>
          <p:nvSpPr>
            <p:cNvPr id="49" name="Freeform 7">
              <a:extLst>
                <a:ext uri="{FF2B5EF4-FFF2-40B4-BE49-F238E27FC236}">
                  <a16:creationId xmlns="" xmlns:a16="http://schemas.microsoft.com/office/drawing/2014/main" id="{FC709248-F114-4BFD-B62A-857CDC9479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2588" y="1809773"/>
              <a:ext cx="2828925" cy="1171575"/>
            </a:xfrm>
            <a:custGeom>
              <a:avLst/>
              <a:gdLst/>
              <a:ahLst/>
              <a:cxnLst>
                <a:cxn ang="0">
                  <a:pos x="1388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8" y="738"/>
                </a:cxn>
                <a:cxn ang="0">
                  <a:pos x="1782" y="366"/>
                </a:cxn>
                <a:cxn ang="0">
                  <a:pos x="1388" y="0"/>
                </a:cxn>
              </a:cxnLst>
              <a:rect l="0" t="0" r="r" b="b"/>
              <a:pathLst>
                <a:path w="1782" h="738">
                  <a:moveTo>
                    <a:pt x="1388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8" y="738"/>
                  </a:lnTo>
                  <a:lnTo>
                    <a:pt x="1782" y="366"/>
                  </a:lnTo>
                  <a:lnTo>
                    <a:pt x="1388" y="0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  <a:lin ang="5400000" scaled="0"/>
            </a:gradFill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50" name="Rectangle 8">
              <a:extLst>
                <a:ext uri="{FF2B5EF4-FFF2-40B4-BE49-F238E27FC236}">
                  <a16:creationId xmlns="" xmlns:a16="http://schemas.microsoft.com/office/drawing/2014/main" id="{655C6F8E-1E08-452C-9CC2-EB29D4E149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3779" y="2446777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03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1231EF9D-746E-43B9-A8D5-A1E026D5E692}"/>
              </a:ext>
            </a:extLst>
          </p:cNvPr>
          <p:cNvSpPr txBox="1"/>
          <p:nvPr/>
        </p:nvSpPr>
        <p:spPr>
          <a:xfrm>
            <a:off x="2351089" y="971550"/>
            <a:ext cx="21668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정보수집동의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663BBE03-F11C-40FC-A7CF-216AF6B67E2F}"/>
              </a:ext>
            </a:extLst>
          </p:cNvPr>
          <p:cNvSpPr txBox="1"/>
          <p:nvPr/>
        </p:nvSpPr>
        <p:spPr>
          <a:xfrm>
            <a:off x="4945931" y="976313"/>
            <a:ext cx="24154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6CC52FF4-ABD1-4750-B50C-8FFFDB0DBD4E}"/>
              </a:ext>
            </a:extLst>
          </p:cNvPr>
          <p:cNvSpPr txBox="1"/>
          <p:nvPr/>
        </p:nvSpPr>
        <p:spPr>
          <a:xfrm>
            <a:off x="7751764" y="981075"/>
            <a:ext cx="172878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교육위원신청</a:t>
            </a:r>
          </a:p>
        </p:txBody>
      </p:sp>
      <p:sp>
        <p:nvSpPr>
          <p:cNvPr id="55" name="TextBox 15">
            <a:extLst>
              <a:ext uri="{FF2B5EF4-FFF2-40B4-BE49-F238E27FC236}">
                <a16:creationId xmlns="" xmlns:a16="http://schemas.microsoft.com/office/drawing/2014/main" id="{0394D3C3-68B5-4D1D-B997-3CBEB66708FA}"/>
              </a:ext>
            </a:extLst>
          </p:cNvPr>
          <p:cNvSpPr txBox="1"/>
          <p:nvPr/>
        </p:nvSpPr>
        <p:spPr>
          <a:xfrm>
            <a:off x="0" y="2380245"/>
            <a:ext cx="22637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②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최대 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5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행</a:t>
            </a:r>
            <a:r>
              <a:rPr lang="ko-KR" altLang="en-US" sz="1400" b="1" dirty="0" smtClean="0">
                <a:latin typeface="+mj-ea"/>
                <a:ea typeface="+mj-ea"/>
              </a:rPr>
              <a:t>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입력가능</a:t>
            </a:r>
            <a:endParaRPr lang="ko-KR" altLang="en-US" sz="1400" dirty="0">
              <a:solidFill>
                <a:schemeClr val="accent1">
                  <a:lumMod val="75000"/>
                </a:schemeClr>
              </a:solidFill>
              <a:latin typeface="굴림" charset="-127"/>
            </a:endParaRPr>
          </a:p>
        </p:txBody>
      </p:sp>
      <p:pic>
        <p:nvPicPr>
          <p:cNvPr id="63" name="그림 62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  <p:sp>
        <p:nvSpPr>
          <p:cNvPr id="64" name="위쪽 화살표 14">
            <a:extLst>
              <a:ext uri="{FF2B5EF4-FFF2-40B4-BE49-F238E27FC236}">
                <a16:creationId xmlns="" xmlns:a16="http://schemas.microsoft.com/office/drawing/2014/main" id="{A0F2B0E0-41C7-4885-B43E-FC8B5A960F5B}"/>
              </a:ext>
            </a:extLst>
          </p:cNvPr>
          <p:cNvSpPr/>
          <p:nvPr/>
        </p:nvSpPr>
        <p:spPr>
          <a:xfrm rot="16200000" flipH="1" flipV="1">
            <a:off x="1942832" y="2347020"/>
            <a:ext cx="233068" cy="38050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6" name="직사각형 55">
            <a:extLst>
              <a:ext uri="{FF2B5EF4-FFF2-40B4-BE49-F238E27FC236}">
                <a16:creationId xmlns="" xmlns:a16="http://schemas.microsoft.com/office/drawing/2014/main" id="{C12C808F-8782-4C15-98F7-76C101652641}"/>
              </a:ext>
            </a:extLst>
          </p:cNvPr>
          <p:cNvSpPr/>
          <p:nvPr/>
        </p:nvSpPr>
        <p:spPr>
          <a:xfrm flipV="1">
            <a:off x="2923466" y="2147818"/>
            <a:ext cx="5425775" cy="33900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38" name="TextBox 15">
            <a:extLst>
              <a:ext uri="{FF2B5EF4-FFF2-40B4-BE49-F238E27FC236}">
                <a16:creationId xmlns="" xmlns:a16="http://schemas.microsoft.com/office/drawing/2014/main" id="{5C37E62C-E1AB-46D5-ABF7-76F69DABE320}"/>
              </a:ext>
            </a:extLst>
          </p:cNvPr>
          <p:cNvSpPr txBox="1"/>
          <p:nvPr/>
        </p:nvSpPr>
        <p:spPr>
          <a:xfrm>
            <a:off x="8023821" y="2635970"/>
            <a:ext cx="174318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2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클릭 </a:t>
            </a:r>
            <a:r>
              <a:rPr lang="ko-KR" altLang="en-US" sz="12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시 행 삭제</a:t>
            </a:r>
            <a:endParaRPr lang="ko-KR" altLang="en-US" sz="1200" dirty="0">
              <a:solidFill>
                <a:schemeClr val="accent1">
                  <a:lumMod val="75000"/>
                </a:schemeClr>
              </a:solidFill>
              <a:latin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771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7526" y="1657028"/>
            <a:ext cx="7896314" cy="3240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31951" y="212725"/>
            <a:ext cx="77771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03 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신상정보 입력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(3/3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)</a:t>
            </a:r>
            <a:endParaRPr lang="ko-KR" altLang="en-US" dirty="0">
              <a:solidFill>
                <a:srgbClr val="C00000"/>
              </a:solidFill>
              <a:latin typeface="굴림" charset="-127"/>
              <a:ea typeface="맑은 고딕" panose="020B0503020000020004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grpSp>
        <p:nvGrpSpPr>
          <p:cNvPr id="3" name="그룹 68">
            <a:extLst>
              <a:ext uri="{FF2B5EF4-FFF2-40B4-BE49-F238E27FC236}">
                <a16:creationId xmlns="" xmlns:a16="http://schemas.microsoft.com/office/drawing/2014/main" id="{A4A5FC59-3BD2-4D0F-8540-D077355918E7}"/>
              </a:ext>
            </a:extLst>
          </p:cNvPr>
          <p:cNvGrpSpPr/>
          <p:nvPr/>
        </p:nvGrpSpPr>
        <p:grpSpPr>
          <a:xfrm>
            <a:off x="4355146" y="866383"/>
            <a:ext cx="3168352" cy="691668"/>
            <a:chOff x="3157538" y="1809774"/>
            <a:chExt cx="2828925" cy="1229556"/>
          </a:xfrm>
          <a:solidFill>
            <a:schemeClr val="accent3">
              <a:lumMod val="75000"/>
            </a:schemeClr>
          </a:solidFill>
        </p:grpSpPr>
        <p:sp>
          <p:nvSpPr>
            <p:cNvPr id="40" name="Freeform 6">
              <a:extLst>
                <a:ext uri="{FF2B5EF4-FFF2-40B4-BE49-F238E27FC236}">
                  <a16:creationId xmlns="" xmlns:a16="http://schemas.microsoft.com/office/drawing/2014/main" id="{25085B5B-7754-41B7-A16B-777D42DD1A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7538" y="1809774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41" name="Rectangle 8">
              <a:extLst>
                <a:ext uri="{FF2B5EF4-FFF2-40B4-BE49-F238E27FC236}">
                  <a16:creationId xmlns="" xmlns:a16="http://schemas.microsoft.com/office/drawing/2014/main" id="{296F0A06-6E39-4AA4-91D8-0C65611106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5685" y="2434758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02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4" name="그룹 79">
            <a:extLst>
              <a:ext uri="{FF2B5EF4-FFF2-40B4-BE49-F238E27FC236}">
                <a16:creationId xmlns="" xmlns:a16="http://schemas.microsoft.com/office/drawing/2014/main" id="{D93E1CA3-51D8-4779-91A5-AAFC8E3A6CD8}"/>
              </a:ext>
            </a:extLst>
          </p:cNvPr>
          <p:cNvGrpSpPr>
            <a:grpSpLocks/>
          </p:cNvGrpSpPr>
          <p:nvPr/>
        </p:nvGrpSpPr>
        <p:grpSpPr bwMode="auto">
          <a:xfrm>
            <a:off x="1766889" y="857251"/>
            <a:ext cx="3165475" cy="682625"/>
            <a:chOff x="852488" y="1809773"/>
            <a:chExt cx="2825750" cy="1213277"/>
          </a:xfrm>
        </p:grpSpPr>
        <p:sp>
          <p:nvSpPr>
            <p:cNvPr id="46" name="Freeform 5">
              <a:extLst>
                <a:ext uri="{FF2B5EF4-FFF2-40B4-BE49-F238E27FC236}">
                  <a16:creationId xmlns="" xmlns:a16="http://schemas.microsoft.com/office/drawing/2014/main" id="{E30E62D0-B419-4BCF-A24D-7EC1B5192E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47" name="Rectangle 8">
              <a:extLst>
                <a:ext uri="{FF2B5EF4-FFF2-40B4-BE49-F238E27FC236}">
                  <a16:creationId xmlns="" xmlns:a16="http://schemas.microsoft.com/office/drawing/2014/main" id="{296AF13F-5A3E-4E4F-9B64-2C92BE3D9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604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/>
            </a:p>
          </p:txBody>
        </p:sp>
      </p:grpSp>
      <p:grpSp>
        <p:nvGrpSpPr>
          <p:cNvPr id="5" name="그룹 87">
            <a:extLst>
              <a:ext uri="{FF2B5EF4-FFF2-40B4-BE49-F238E27FC236}">
                <a16:creationId xmlns="" xmlns:a16="http://schemas.microsoft.com/office/drawing/2014/main" id="{6CFE2FED-554A-4AE5-A142-550B90050393}"/>
              </a:ext>
            </a:extLst>
          </p:cNvPr>
          <p:cNvGrpSpPr/>
          <p:nvPr/>
        </p:nvGrpSpPr>
        <p:grpSpPr>
          <a:xfrm>
            <a:off x="6930423" y="866385"/>
            <a:ext cx="3168352" cy="698430"/>
            <a:chOff x="5462588" y="1809773"/>
            <a:chExt cx="2828925" cy="1241576"/>
          </a:xfrm>
          <a:solidFill>
            <a:schemeClr val="accent4"/>
          </a:solidFill>
        </p:grpSpPr>
        <p:sp>
          <p:nvSpPr>
            <p:cNvPr id="49" name="Freeform 7">
              <a:extLst>
                <a:ext uri="{FF2B5EF4-FFF2-40B4-BE49-F238E27FC236}">
                  <a16:creationId xmlns="" xmlns:a16="http://schemas.microsoft.com/office/drawing/2014/main" id="{FC709248-F114-4BFD-B62A-857CDC9479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2588" y="1809773"/>
              <a:ext cx="2828925" cy="1171575"/>
            </a:xfrm>
            <a:custGeom>
              <a:avLst/>
              <a:gdLst/>
              <a:ahLst/>
              <a:cxnLst>
                <a:cxn ang="0">
                  <a:pos x="1388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8" y="738"/>
                </a:cxn>
                <a:cxn ang="0">
                  <a:pos x="1782" y="366"/>
                </a:cxn>
                <a:cxn ang="0">
                  <a:pos x="1388" y="0"/>
                </a:cxn>
              </a:cxnLst>
              <a:rect l="0" t="0" r="r" b="b"/>
              <a:pathLst>
                <a:path w="1782" h="738">
                  <a:moveTo>
                    <a:pt x="1388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8" y="738"/>
                  </a:lnTo>
                  <a:lnTo>
                    <a:pt x="1782" y="366"/>
                  </a:lnTo>
                  <a:lnTo>
                    <a:pt x="1388" y="0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  <a:lin ang="5400000" scaled="0"/>
            </a:gradFill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50" name="Rectangle 8">
              <a:extLst>
                <a:ext uri="{FF2B5EF4-FFF2-40B4-BE49-F238E27FC236}">
                  <a16:creationId xmlns="" xmlns:a16="http://schemas.microsoft.com/office/drawing/2014/main" id="{655C6F8E-1E08-452C-9CC2-EB29D4E149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3779" y="2446777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03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1231EF9D-746E-43B9-A8D5-A1E026D5E692}"/>
              </a:ext>
            </a:extLst>
          </p:cNvPr>
          <p:cNvSpPr txBox="1"/>
          <p:nvPr/>
        </p:nvSpPr>
        <p:spPr>
          <a:xfrm>
            <a:off x="2351089" y="971550"/>
            <a:ext cx="21668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정보수집동의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663BBE03-F11C-40FC-A7CF-216AF6B67E2F}"/>
              </a:ext>
            </a:extLst>
          </p:cNvPr>
          <p:cNvSpPr txBox="1"/>
          <p:nvPr/>
        </p:nvSpPr>
        <p:spPr>
          <a:xfrm>
            <a:off x="4945931" y="976313"/>
            <a:ext cx="24154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6CC52FF4-ABD1-4750-B50C-8FFFDB0DBD4E}"/>
              </a:ext>
            </a:extLst>
          </p:cNvPr>
          <p:cNvSpPr txBox="1"/>
          <p:nvPr/>
        </p:nvSpPr>
        <p:spPr>
          <a:xfrm>
            <a:off x="7751764" y="981075"/>
            <a:ext cx="172878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교육위원신청</a:t>
            </a:r>
          </a:p>
        </p:txBody>
      </p:sp>
      <p:sp>
        <p:nvSpPr>
          <p:cNvPr id="35" name="TextBox 24">
            <a:extLst>
              <a:ext uri="{FF2B5EF4-FFF2-40B4-BE49-F238E27FC236}">
                <a16:creationId xmlns="" xmlns:a16="http://schemas.microsoft.com/office/drawing/2014/main" id="{841E4E9E-F163-4B2B-A9D0-696192368294}"/>
              </a:ext>
            </a:extLst>
          </p:cNvPr>
          <p:cNvSpPr txBox="1"/>
          <p:nvPr/>
        </p:nvSpPr>
        <p:spPr>
          <a:xfrm>
            <a:off x="4674334" y="5080580"/>
            <a:ext cx="445257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rgbClr val="0070C0"/>
                </a:solidFill>
                <a:latin typeface="+mj-ea"/>
              </a:rPr>
              <a:t>④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입력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된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정보를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기반으로 교육위원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신청내용 제출</a:t>
            </a:r>
            <a:endParaRPr lang="ko-KR" altLang="en-US" sz="1400" dirty="0">
              <a:solidFill>
                <a:schemeClr val="accent1">
                  <a:lumMod val="75000"/>
                </a:schemeClr>
              </a:solidFill>
              <a:latin typeface="굴림" charset="-127"/>
            </a:endParaRPr>
          </a:p>
        </p:txBody>
      </p:sp>
      <p:sp>
        <p:nvSpPr>
          <p:cNvPr id="42" name="TextBox 15">
            <a:extLst>
              <a:ext uri="{FF2B5EF4-FFF2-40B4-BE49-F238E27FC236}">
                <a16:creationId xmlns="" xmlns:a16="http://schemas.microsoft.com/office/drawing/2014/main" id="{67F5DB6B-B11C-422B-AA4C-EEC1C8C82217}"/>
              </a:ext>
            </a:extLst>
          </p:cNvPr>
          <p:cNvSpPr txBox="1"/>
          <p:nvPr/>
        </p:nvSpPr>
        <p:spPr>
          <a:xfrm>
            <a:off x="398938" y="4436513"/>
            <a:ext cx="35492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rgbClr val="0070C0"/>
                </a:solidFill>
                <a:latin typeface="+mj-ea"/>
              </a:rPr>
              <a:t>③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현재까지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입력된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정보를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제출 전까지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수정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가능하도록 임시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저장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3" name="TextBox 24">
            <a:extLst>
              <a:ext uri="{FF2B5EF4-FFF2-40B4-BE49-F238E27FC236}">
                <a16:creationId xmlns="" xmlns:a16="http://schemas.microsoft.com/office/drawing/2014/main" id="{FF70CD11-1E55-4EE8-9843-60AC3033A521}"/>
              </a:ext>
            </a:extLst>
          </p:cNvPr>
          <p:cNvSpPr txBox="1"/>
          <p:nvPr/>
        </p:nvSpPr>
        <p:spPr>
          <a:xfrm>
            <a:off x="7256712" y="4436870"/>
            <a:ext cx="385090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ko-KR" sz="1400" b="1" dirty="0">
                <a:solidFill>
                  <a:srgbClr val="FF0000"/>
                </a:solidFill>
                <a:latin typeface="+mj-ea"/>
                <a:ea typeface="+mj-ea"/>
              </a:rPr>
              <a:t>※</a:t>
            </a:r>
            <a:r>
              <a:rPr lang="ko-KR" altLang="en-US" sz="1400" b="1" dirty="0">
                <a:solidFill>
                  <a:srgbClr val="FF0000"/>
                </a:solidFill>
                <a:latin typeface="+mj-ea"/>
                <a:ea typeface="+mj-ea"/>
              </a:rPr>
              <a:t> 제출 후에는 내용 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수정이 불가능합니다</a:t>
            </a:r>
            <a:r>
              <a:rPr lang="en-US" altLang="ko-KR" sz="1400" b="1" dirty="0">
                <a:solidFill>
                  <a:srgbClr val="FF0000"/>
                </a:solidFill>
                <a:latin typeface="+mj-ea"/>
                <a:ea typeface="+mj-ea"/>
              </a:rPr>
              <a:t>.</a:t>
            </a:r>
            <a:endParaRPr lang="ko-KR" altLang="en-US" sz="1400" dirty="0">
              <a:solidFill>
                <a:srgbClr val="FF0000"/>
              </a:solidFill>
              <a:latin typeface="굴림" charset="-127"/>
            </a:endParaRPr>
          </a:p>
        </p:txBody>
      </p:sp>
      <p:sp>
        <p:nvSpPr>
          <p:cNvPr id="31" name="TextBox 15">
            <a:extLst>
              <a:ext uri="{FF2B5EF4-FFF2-40B4-BE49-F238E27FC236}">
                <a16:creationId xmlns="" xmlns:a16="http://schemas.microsoft.com/office/drawing/2014/main" id="{9C08FF4B-1194-4488-9C2E-311A2A3D5AF6}"/>
              </a:ext>
            </a:extLst>
          </p:cNvPr>
          <p:cNvSpPr txBox="1"/>
          <p:nvPr/>
        </p:nvSpPr>
        <p:spPr>
          <a:xfrm>
            <a:off x="3582947" y="2132513"/>
            <a:ext cx="18910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①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동의함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체크 필수</a:t>
            </a:r>
            <a:endParaRPr lang="ko-KR" altLang="en-US" sz="1400" dirty="0">
              <a:solidFill>
                <a:schemeClr val="accent1">
                  <a:lumMod val="75000"/>
                </a:schemeClr>
              </a:solidFill>
              <a:latin typeface="굴림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="" xmlns:a16="http://schemas.microsoft.com/office/drawing/2014/main" id="{FD48CE79-5278-4E5F-A0DF-44131AA5826A}"/>
              </a:ext>
            </a:extLst>
          </p:cNvPr>
          <p:cNvSpPr/>
          <p:nvPr/>
        </p:nvSpPr>
        <p:spPr>
          <a:xfrm>
            <a:off x="5715876" y="2191056"/>
            <a:ext cx="637926" cy="1845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33" name="위쪽 화살표 14">
            <a:extLst>
              <a:ext uri="{FF2B5EF4-FFF2-40B4-BE49-F238E27FC236}">
                <a16:creationId xmlns="" xmlns:a16="http://schemas.microsoft.com/office/drawing/2014/main" id="{1960C28E-1E1D-453A-B694-CA34702DF102}"/>
              </a:ext>
            </a:extLst>
          </p:cNvPr>
          <p:cNvSpPr/>
          <p:nvPr/>
        </p:nvSpPr>
        <p:spPr>
          <a:xfrm rot="16200000" flipH="1" flipV="1">
            <a:off x="5366157" y="2103027"/>
            <a:ext cx="233068" cy="38050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44" name="TextBox 15">
            <a:extLst>
              <a:ext uri="{FF2B5EF4-FFF2-40B4-BE49-F238E27FC236}">
                <a16:creationId xmlns="" xmlns:a16="http://schemas.microsoft.com/office/drawing/2014/main" id="{9C08FF4B-1194-4488-9C2E-311A2A3D5AF6}"/>
              </a:ext>
            </a:extLst>
          </p:cNvPr>
          <p:cNvSpPr txBox="1"/>
          <p:nvPr/>
        </p:nvSpPr>
        <p:spPr>
          <a:xfrm>
            <a:off x="2933360" y="4072614"/>
            <a:ext cx="18910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②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동의함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체크 필수</a:t>
            </a:r>
            <a:endParaRPr lang="ko-KR" altLang="en-US" sz="1400" dirty="0">
              <a:solidFill>
                <a:schemeClr val="accent1">
                  <a:lumMod val="75000"/>
                </a:schemeClr>
              </a:solidFill>
              <a:latin typeface="굴림" charset="-127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="" xmlns:a16="http://schemas.microsoft.com/office/drawing/2014/main" id="{FD48CE79-5278-4E5F-A0DF-44131AA5826A}"/>
              </a:ext>
            </a:extLst>
          </p:cNvPr>
          <p:cNvSpPr/>
          <p:nvPr/>
        </p:nvSpPr>
        <p:spPr>
          <a:xfrm>
            <a:off x="5041356" y="4114066"/>
            <a:ext cx="637926" cy="1845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58" name="위쪽 화살표 14">
            <a:extLst>
              <a:ext uri="{FF2B5EF4-FFF2-40B4-BE49-F238E27FC236}">
                <a16:creationId xmlns="" xmlns:a16="http://schemas.microsoft.com/office/drawing/2014/main" id="{1960C28E-1E1D-453A-B694-CA34702DF102}"/>
              </a:ext>
            </a:extLst>
          </p:cNvPr>
          <p:cNvSpPr/>
          <p:nvPr/>
        </p:nvSpPr>
        <p:spPr>
          <a:xfrm rot="16200000" flipH="1" flipV="1">
            <a:off x="4691637" y="4026037"/>
            <a:ext cx="233068" cy="38050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60" name="위쪽 화살표 14">
            <a:extLst>
              <a:ext uri="{FF2B5EF4-FFF2-40B4-BE49-F238E27FC236}">
                <a16:creationId xmlns="" xmlns:a16="http://schemas.microsoft.com/office/drawing/2014/main" id="{1960C28E-1E1D-453A-B694-CA34702DF102}"/>
              </a:ext>
            </a:extLst>
          </p:cNvPr>
          <p:cNvSpPr/>
          <p:nvPr/>
        </p:nvSpPr>
        <p:spPr>
          <a:xfrm rot="16200000" flipH="1" flipV="1">
            <a:off x="3932590" y="4404744"/>
            <a:ext cx="233068" cy="38050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61" name="직사각형 60">
            <a:extLst>
              <a:ext uri="{FF2B5EF4-FFF2-40B4-BE49-F238E27FC236}">
                <a16:creationId xmlns="" xmlns:a16="http://schemas.microsoft.com/office/drawing/2014/main" id="{FD48CE79-5278-4E5F-A0DF-44131AA5826A}"/>
              </a:ext>
            </a:extLst>
          </p:cNvPr>
          <p:cNvSpPr/>
          <p:nvPr/>
        </p:nvSpPr>
        <p:spPr>
          <a:xfrm>
            <a:off x="4296126" y="4468830"/>
            <a:ext cx="916809" cy="2484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62" name="직사각형 61">
            <a:extLst>
              <a:ext uri="{FF2B5EF4-FFF2-40B4-BE49-F238E27FC236}">
                <a16:creationId xmlns="" xmlns:a16="http://schemas.microsoft.com/office/drawing/2014/main" id="{FD48CE79-5278-4E5F-A0DF-44131AA5826A}"/>
              </a:ext>
            </a:extLst>
          </p:cNvPr>
          <p:cNvSpPr/>
          <p:nvPr/>
        </p:nvSpPr>
        <p:spPr>
          <a:xfrm>
            <a:off x="5236691" y="4478684"/>
            <a:ext cx="890644" cy="2471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59" name="위쪽 화살표 14">
            <a:extLst>
              <a:ext uri="{FF2B5EF4-FFF2-40B4-BE49-F238E27FC236}">
                <a16:creationId xmlns="" xmlns:a16="http://schemas.microsoft.com/office/drawing/2014/main" id="{1960C28E-1E1D-453A-B694-CA34702DF102}"/>
              </a:ext>
            </a:extLst>
          </p:cNvPr>
          <p:cNvSpPr/>
          <p:nvPr/>
        </p:nvSpPr>
        <p:spPr>
          <a:xfrm rot="12821945" flipH="1" flipV="1">
            <a:off x="5185773" y="4769168"/>
            <a:ext cx="233068" cy="333109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pic>
        <p:nvPicPr>
          <p:cNvPr id="63" name="그림 62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771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4618" y="1656732"/>
            <a:ext cx="7716852" cy="3561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31951" y="212725"/>
            <a:ext cx="77771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b="1" dirty="0">
                <a:solidFill>
                  <a:srgbClr val="C00000"/>
                </a:solidFill>
                <a:latin typeface="+mj-ea"/>
              </a:rPr>
              <a:t>04 </a:t>
            </a:r>
            <a:r>
              <a:rPr lang="ko-KR" altLang="en-US" b="1" dirty="0">
                <a:solidFill>
                  <a:srgbClr val="C00000"/>
                </a:solidFill>
                <a:latin typeface="+mj-ea"/>
              </a:rPr>
              <a:t>교육위원 신청 완료</a:t>
            </a:r>
            <a:endParaRPr lang="ko-KR" altLang="en-US" dirty="0">
              <a:solidFill>
                <a:srgbClr val="C00000"/>
              </a:solidFill>
              <a:latin typeface="굴림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grpSp>
        <p:nvGrpSpPr>
          <p:cNvPr id="36" name="그룹 68">
            <a:extLst>
              <a:ext uri="{FF2B5EF4-FFF2-40B4-BE49-F238E27FC236}">
                <a16:creationId xmlns="" xmlns:a16="http://schemas.microsoft.com/office/drawing/2014/main" id="{EFB16E97-DD76-4DF3-A1FC-748CA7F22379}"/>
              </a:ext>
            </a:extLst>
          </p:cNvPr>
          <p:cNvGrpSpPr/>
          <p:nvPr/>
        </p:nvGrpSpPr>
        <p:grpSpPr>
          <a:xfrm>
            <a:off x="4355146" y="866384"/>
            <a:ext cx="3168352" cy="659052"/>
            <a:chOff x="3157538" y="1809774"/>
            <a:chExt cx="2828925" cy="1171575"/>
          </a:xfrm>
          <a:solidFill>
            <a:schemeClr val="accent3">
              <a:lumMod val="75000"/>
            </a:schemeClr>
          </a:solidFill>
        </p:grpSpPr>
        <p:sp>
          <p:nvSpPr>
            <p:cNvPr id="37" name="Freeform 6">
              <a:extLst>
                <a:ext uri="{FF2B5EF4-FFF2-40B4-BE49-F238E27FC236}">
                  <a16:creationId xmlns="" xmlns:a16="http://schemas.microsoft.com/office/drawing/2014/main" id="{410D2B9F-6C49-443D-AD71-5AC0F76100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7538" y="1809774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38" name="Rectangle 8">
              <a:extLst>
                <a:ext uri="{FF2B5EF4-FFF2-40B4-BE49-F238E27FC236}">
                  <a16:creationId xmlns="" xmlns:a16="http://schemas.microsoft.com/office/drawing/2014/main" id="{92825ED6-2861-4AB0-BD95-E100C79A6F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5685" y="2434758"/>
              <a:ext cx="243656" cy="5409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03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39" name="그룹 79">
            <a:extLst>
              <a:ext uri="{FF2B5EF4-FFF2-40B4-BE49-F238E27FC236}">
                <a16:creationId xmlns="" xmlns:a16="http://schemas.microsoft.com/office/drawing/2014/main" id="{4637C10E-8FC5-4EAF-B501-33CE6FD4D7D0}"/>
              </a:ext>
            </a:extLst>
          </p:cNvPr>
          <p:cNvGrpSpPr>
            <a:grpSpLocks/>
          </p:cNvGrpSpPr>
          <p:nvPr/>
        </p:nvGrpSpPr>
        <p:grpSpPr bwMode="auto">
          <a:xfrm>
            <a:off x="1766889" y="857251"/>
            <a:ext cx="3165475" cy="658813"/>
            <a:chOff x="852488" y="1809773"/>
            <a:chExt cx="2825750" cy="1170954"/>
          </a:xfrm>
        </p:grpSpPr>
        <p:sp>
          <p:nvSpPr>
            <p:cNvPr id="40" name="Freeform 5">
              <a:extLst>
                <a:ext uri="{FF2B5EF4-FFF2-40B4-BE49-F238E27FC236}">
                  <a16:creationId xmlns="" xmlns:a16="http://schemas.microsoft.com/office/drawing/2014/main" id="{92F39C3D-C591-4813-BD6F-0D84DB7D2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41" name="Rectangle 8">
              <a:extLst>
                <a:ext uri="{FF2B5EF4-FFF2-40B4-BE49-F238E27FC236}">
                  <a16:creationId xmlns="" xmlns:a16="http://schemas.microsoft.com/office/drawing/2014/main" id="{65A64B4C-0C7F-4334-AD00-C9C55FB06B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537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02</a:t>
              </a:r>
              <a:endParaRPr lang="ko-KR" altLang="ko-KR" dirty="0"/>
            </a:p>
          </p:txBody>
        </p:sp>
      </p:grpSp>
      <p:grpSp>
        <p:nvGrpSpPr>
          <p:cNvPr id="44" name="그룹 87">
            <a:extLst>
              <a:ext uri="{FF2B5EF4-FFF2-40B4-BE49-F238E27FC236}">
                <a16:creationId xmlns="" xmlns:a16="http://schemas.microsoft.com/office/drawing/2014/main" id="{EB436532-8BEA-4205-9ABE-19C5DD626146}"/>
              </a:ext>
            </a:extLst>
          </p:cNvPr>
          <p:cNvGrpSpPr/>
          <p:nvPr/>
        </p:nvGrpSpPr>
        <p:grpSpPr>
          <a:xfrm>
            <a:off x="6930423" y="866385"/>
            <a:ext cx="3168352" cy="662651"/>
            <a:chOff x="5462588" y="1809773"/>
            <a:chExt cx="2828925" cy="1177973"/>
          </a:xfrm>
          <a:solidFill>
            <a:schemeClr val="accent4"/>
          </a:solidFill>
        </p:grpSpPr>
        <p:sp>
          <p:nvSpPr>
            <p:cNvPr id="45" name="Freeform 7">
              <a:extLst>
                <a:ext uri="{FF2B5EF4-FFF2-40B4-BE49-F238E27FC236}">
                  <a16:creationId xmlns="" xmlns:a16="http://schemas.microsoft.com/office/drawing/2014/main" id="{4BB2AFBD-EEBA-495E-B74F-55B3480383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2588" y="1809773"/>
              <a:ext cx="2828925" cy="1171575"/>
            </a:xfrm>
            <a:custGeom>
              <a:avLst/>
              <a:gdLst/>
              <a:ahLst/>
              <a:cxnLst>
                <a:cxn ang="0">
                  <a:pos x="1388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8" y="738"/>
                </a:cxn>
                <a:cxn ang="0">
                  <a:pos x="1782" y="366"/>
                </a:cxn>
                <a:cxn ang="0">
                  <a:pos x="1388" y="0"/>
                </a:cxn>
              </a:cxnLst>
              <a:rect l="0" t="0" r="r" b="b"/>
              <a:pathLst>
                <a:path w="1782" h="738">
                  <a:moveTo>
                    <a:pt x="1388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8" y="738"/>
                  </a:lnTo>
                  <a:lnTo>
                    <a:pt x="1782" y="366"/>
                  </a:lnTo>
                  <a:lnTo>
                    <a:pt x="1388" y="0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  <a:lin ang="5400000" scaled="0"/>
            </a:gradFill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46" name="Rectangle 8">
              <a:extLst>
                <a:ext uri="{FF2B5EF4-FFF2-40B4-BE49-F238E27FC236}">
                  <a16:creationId xmlns="" xmlns:a16="http://schemas.microsoft.com/office/drawing/2014/main" id="{F57BB570-4D38-4DF6-BE87-1CF2A77A59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3779" y="2446777"/>
              <a:ext cx="243656" cy="5409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04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0BBEA849-3034-4CF3-B755-203401EB5EB4}"/>
              </a:ext>
            </a:extLst>
          </p:cNvPr>
          <p:cNvSpPr txBox="1"/>
          <p:nvPr/>
        </p:nvSpPr>
        <p:spPr>
          <a:xfrm>
            <a:off x="2178091" y="971550"/>
            <a:ext cx="26286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D41536B4-BE7F-4EE7-A27A-BD8D17AD0479}"/>
              </a:ext>
            </a:extLst>
          </p:cNvPr>
          <p:cNvSpPr txBox="1"/>
          <p:nvPr/>
        </p:nvSpPr>
        <p:spPr>
          <a:xfrm>
            <a:off x="4945931" y="976313"/>
            <a:ext cx="24154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신상정보입력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A47D16FC-EAC3-4F6A-9262-B93D51F93563}"/>
              </a:ext>
            </a:extLst>
          </p:cNvPr>
          <p:cNvSpPr txBox="1"/>
          <p:nvPr/>
        </p:nvSpPr>
        <p:spPr>
          <a:xfrm>
            <a:off x="7751764" y="981075"/>
            <a:ext cx="172878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교육위원신청</a:t>
            </a:r>
          </a:p>
        </p:txBody>
      </p:sp>
      <p:pic>
        <p:nvPicPr>
          <p:cNvPr id="18" name="그림 17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95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8"/>
          <p:cNvSpPr txBox="1">
            <a:spLocks noChangeArrowheads="1"/>
          </p:cNvSpPr>
          <p:nvPr/>
        </p:nvSpPr>
        <p:spPr bwMode="auto">
          <a:xfrm>
            <a:off x="5122833" y="2824419"/>
            <a:ext cx="8128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/>
            <a:r>
              <a:rPr kumimoji="0" lang="en-US" altLang="ko-KR" sz="4400" b="1" dirty="0">
                <a:solidFill>
                  <a:srgbClr val="ECAF09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02</a:t>
            </a:r>
          </a:p>
        </p:txBody>
      </p:sp>
      <p:grpSp>
        <p:nvGrpSpPr>
          <p:cNvPr id="4100" name="그룹 12"/>
          <p:cNvGrpSpPr>
            <a:grpSpLocks/>
          </p:cNvGrpSpPr>
          <p:nvPr/>
        </p:nvGrpSpPr>
        <p:grpSpPr bwMode="auto">
          <a:xfrm>
            <a:off x="6033766" y="2984187"/>
            <a:ext cx="2140330" cy="1306302"/>
            <a:chOff x="3843458" y="2708121"/>
            <a:chExt cx="2140491" cy="1306984"/>
          </a:xfrm>
        </p:grpSpPr>
        <p:sp>
          <p:nvSpPr>
            <p:cNvPr id="4101" name="Text Box 8"/>
            <p:cNvSpPr txBox="1">
              <a:spLocks noChangeArrowheads="1"/>
            </p:cNvSpPr>
            <p:nvPr/>
          </p:nvSpPr>
          <p:spPr bwMode="auto">
            <a:xfrm>
              <a:off x="3843458" y="2708121"/>
              <a:ext cx="2140491" cy="461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/>
              <a:r>
                <a:rPr kumimoji="0" lang="ko-KR" altLang="en-US" sz="2400" b="1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선정결과 확인</a:t>
              </a:r>
              <a:endParaRPr kumimoji="0" lang="en-US" altLang="ko-KR" sz="2400" b="1" dirty="0">
                <a:solidFill>
                  <a:srgbClr val="68582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02" name="Text Box 8"/>
            <p:cNvSpPr txBox="1">
              <a:spLocks noChangeArrowheads="1"/>
            </p:cNvSpPr>
            <p:nvPr/>
          </p:nvSpPr>
          <p:spPr bwMode="auto">
            <a:xfrm>
              <a:off x="3860922" y="3404169"/>
              <a:ext cx="1762154" cy="610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2286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50000"/>
                </a:lnSpc>
                <a:buFontTx/>
                <a:buAutoNum type="arabicPeriod"/>
              </a:pPr>
              <a:r>
                <a:rPr kumimoji="0" lang="ko-KR" altLang="en-US" sz="1200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이름</a:t>
              </a:r>
              <a:r>
                <a:rPr kumimoji="0" lang="en-US" altLang="ko-KR" sz="1200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kumimoji="0" lang="ko-KR" altLang="en-US" sz="1200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생년월일 입력</a:t>
              </a:r>
              <a:endParaRPr kumimoji="0" lang="en-US" altLang="ko-KR" sz="1200" dirty="0">
                <a:solidFill>
                  <a:srgbClr val="68582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latinLnBrk="1" hangingPunct="1">
                <a:lnSpc>
                  <a:spcPct val="150000"/>
                </a:lnSpc>
                <a:buFontTx/>
                <a:buAutoNum type="arabicPeriod"/>
              </a:pPr>
              <a:r>
                <a:rPr kumimoji="0" lang="ko-KR" altLang="en-US" sz="1200" dirty="0">
                  <a:solidFill>
                    <a:srgbClr val="68582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선정결과 확인</a:t>
              </a:r>
              <a:endParaRPr kumimoji="0" lang="en-US" altLang="ko-KR" sz="1200" dirty="0">
                <a:solidFill>
                  <a:srgbClr val="68582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1212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4760" y="1743342"/>
            <a:ext cx="7792348" cy="2595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31951" y="212725"/>
            <a:ext cx="77771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01 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제출 시 입력 한 성명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/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생년월일 입력</a:t>
            </a:r>
            <a:endParaRPr lang="ko-KR" altLang="en-US" dirty="0">
              <a:solidFill>
                <a:srgbClr val="C00000"/>
              </a:solidFill>
              <a:latin typeface="굴림" charset="-127"/>
              <a:ea typeface="맑은 고딕" panose="020B0503020000020004" pitchFamily="50" charset="-127"/>
            </a:endParaRPr>
          </a:p>
        </p:txBody>
      </p:sp>
      <p:grpSp>
        <p:nvGrpSpPr>
          <p:cNvPr id="3" name="그룹 68"/>
          <p:cNvGrpSpPr/>
          <p:nvPr/>
        </p:nvGrpSpPr>
        <p:grpSpPr>
          <a:xfrm>
            <a:off x="4355146" y="866385"/>
            <a:ext cx="3168352" cy="659052"/>
            <a:chOff x="3157538" y="1809773"/>
            <a:chExt cx="2828925" cy="117157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3157538" y="1809773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3575685" y="2434753"/>
              <a:ext cx="243656" cy="5409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02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6148" name="그룹 79"/>
          <p:cNvGrpSpPr>
            <a:grpSpLocks/>
          </p:cNvGrpSpPr>
          <p:nvPr/>
        </p:nvGrpSpPr>
        <p:grpSpPr bwMode="auto">
          <a:xfrm>
            <a:off x="1766889" y="857251"/>
            <a:ext cx="3165475" cy="658813"/>
            <a:chOff x="852488" y="1809773"/>
            <a:chExt cx="2825750" cy="1170954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</a:gra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6155" name="Rectangle 8"/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537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 dirty="0"/>
            </a:p>
          </p:txBody>
        </p:sp>
      </p:grpSp>
      <p:sp>
        <p:nvSpPr>
          <p:cNvPr id="27" name="Freeform 7"/>
          <p:cNvSpPr>
            <a:spLocks/>
          </p:cNvSpPr>
          <p:nvPr/>
        </p:nvSpPr>
        <p:spPr bwMode="auto">
          <a:xfrm>
            <a:off x="6930423" y="866385"/>
            <a:ext cx="3168352" cy="659052"/>
          </a:xfrm>
          <a:custGeom>
            <a:avLst/>
            <a:gdLst/>
            <a:ahLst/>
            <a:cxnLst>
              <a:cxn ang="0">
                <a:pos x="1388" y="0"/>
              </a:cxn>
              <a:cxn ang="0">
                <a:pos x="0" y="0"/>
              </a:cxn>
              <a:cxn ang="0">
                <a:pos x="394" y="366"/>
              </a:cxn>
              <a:cxn ang="0">
                <a:pos x="0" y="738"/>
              </a:cxn>
              <a:cxn ang="0">
                <a:pos x="1388" y="738"/>
              </a:cxn>
              <a:cxn ang="0">
                <a:pos x="1782" y="366"/>
              </a:cxn>
              <a:cxn ang="0">
                <a:pos x="1388" y="0"/>
              </a:cxn>
            </a:cxnLst>
            <a:rect l="0" t="0" r="r" b="b"/>
            <a:pathLst>
              <a:path w="1782" h="738">
                <a:moveTo>
                  <a:pt x="1388" y="0"/>
                </a:moveTo>
                <a:lnTo>
                  <a:pt x="0" y="0"/>
                </a:lnTo>
                <a:lnTo>
                  <a:pt x="394" y="366"/>
                </a:lnTo>
                <a:lnTo>
                  <a:pt x="0" y="738"/>
                </a:lnTo>
                <a:lnTo>
                  <a:pt x="1388" y="738"/>
                </a:lnTo>
                <a:lnTo>
                  <a:pt x="1782" y="366"/>
                </a:lnTo>
                <a:lnTo>
                  <a:pt x="138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2294609" y="971550"/>
            <a:ext cx="244776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305275" y="976313"/>
            <a:ext cx="20123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선정결과 확인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34" name="TextBox 24">
            <a:extLst>
              <a:ext uri="{FF2B5EF4-FFF2-40B4-BE49-F238E27FC236}">
                <a16:creationId xmlns="" xmlns:a16="http://schemas.microsoft.com/office/drawing/2014/main" id="{B0431AEE-E565-4C97-A7AB-664EEA85AAEE}"/>
              </a:ext>
            </a:extLst>
          </p:cNvPr>
          <p:cNvSpPr txBox="1"/>
          <p:nvPr/>
        </p:nvSpPr>
        <p:spPr>
          <a:xfrm>
            <a:off x="4073713" y="4494699"/>
            <a:ext cx="594386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성명과 생년월일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전화번호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뒤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4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자리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입력 후 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선정 결과 조회</a:t>
            </a:r>
            <a:endParaRPr lang="ko-KR" altLang="en-US" sz="1400" b="1" dirty="0" smtClean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>
              <a:defRPr/>
            </a:pPr>
            <a:endParaRPr lang="en-US" altLang="ko-KR" sz="1400" b="1" dirty="0" smtClean="0">
              <a:latin typeface="+mj-ea"/>
            </a:endParaRPr>
          </a:p>
          <a:p>
            <a:pPr>
              <a:defRPr/>
            </a:pPr>
            <a:r>
              <a:rPr lang="en-US" altLang="ko-KR" sz="1400" b="1" dirty="0" smtClean="0">
                <a:solidFill>
                  <a:srgbClr val="FF0000"/>
                </a:solidFill>
                <a:latin typeface="+mj-ea"/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</a:rPr>
              <a:t>제출 완료된 내역만 결과 조회 가능</a:t>
            </a:r>
            <a:endParaRPr lang="en-US" altLang="ko-KR" sz="1400" b="1" dirty="0">
              <a:solidFill>
                <a:srgbClr val="FF0000"/>
              </a:solidFill>
              <a:latin typeface="+mj-ea"/>
            </a:endParaRPr>
          </a:p>
        </p:txBody>
      </p:sp>
      <p:sp>
        <p:nvSpPr>
          <p:cNvPr id="35" name="위쪽 화살표 11">
            <a:extLst>
              <a:ext uri="{FF2B5EF4-FFF2-40B4-BE49-F238E27FC236}">
                <a16:creationId xmlns="" xmlns:a16="http://schemas.microsoft.com/office/drawing/2014/main" id="{FC8EA264-BB47-4854-B98A-88102C345980}"/>
              </a:ext>
            </a:extLst>
          </p:cNvPr>
          <p:cNvSpPr/>
          <p:nvPr/>
        </p:nvSpPr>
        <p:spPr>
          <a:xfrm rot="10800000" flipH="1" flipV="1">
            <a:off x="4563677" y="4214474"/>
            <a:ext cx="234638" cy="270213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pic>
        <p:nvPicPr>
          <p:cNvPr id="20" name="그림 19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92644805-3698-44D9-B402-E485077E8F58}"/>
              </a:ext>
            </a:extLst>
          </p:cNvPr>
          <p:cNvSpPr/>
          <p:nvPr/>
        </p:nvSpPr>
        <p:spPr>
          <a:xfrm>
            <a:off x="1869421" y="2576191"/>
            <a:ext cx="4852725" cy="1177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EDE52C6A-280F-4283-85A3-D03E61BDA9DA}"/>
              </a:ext>
            </a:extLst>
          </p:cNvPr>
          <p:cNvSpPr/>
          <p:nvPr/>
        </p:nvSpPr>
        <p:spPr>
          <a:xfrm>
            <a:off x="4224559" y="3892532"/>
            <a:ext cx="889234" cy="2852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1161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1951" y="212725"/>
            <a:ext cx="77771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02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선정결과 확인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ko-KR" altLang="en-US" b="1" dirty="0" err="1">
                <a:solidFill>
                  <a:srgbClr val="C00000"/>
                </a:solidFill>
                <a:latin typeface="+mj-ea"/>
                <a:ea typeface="+mj-ea"/>
              </a:rPr>
              <a:t>심사중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)</a:t>
            </a:r>
            <a:endParaRPr lang="ko-KR" altLang="en-US" dirty="0">
              <a:solidFill>
                <a:srgbClr val="C00000"/>
              </a:solidFill>
              <a:latin typeface="굴림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4823464" y="1217958"/>
            <a:ext cx="272891" cy="30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1" latinLnBrk="1" hangingPunct="1">
              <a:lnSpc>
                <a:spcPct val="130000"/>
              </a:lnSpc>
              <a:defRPr/>
            </a:pPr>
            <a:r>
              <a:rPr lang="en-US" altLang="ko-KR" sz="1700" b="1" dirty="0">
                <a:solidFill>
                  <a:srgbClr val="FFFFFF"/>
                </a:solidFill>
                <a:latin typeface="Arial" pitchFamily="34" charset="0"/>
                <a:cs typeface="굴림" pitchFamily="50" charset="-127"/>
              </a:rPr>
              <a:t>02</a:t>
            </a:r>
            <a:endParaRPr lang="ko-KR" altLang="ko-KR" dirty="0">
              <a:cs typeface="굴림" pitchFamily="50" charset="-127"/>
            </a:endParaRPr>
          </a:p>
        </p:txBody>
      </p:sp>
      <p:grpSp>
        <p:nvGrpSpPr>
          <p:cNvPr id="6148" name="그룹 79"/>
          <p:cNvGrpSpPr>
            <a:grpSpLocks/>
          </p:cNvGrpSpPr>
          <p:nvPr/>
        </p:nvGrpSpPr>
        <p:grpSpPr bwMode="auto">
          <a:xfrm>
            <a:off x="1766889" y="857251"/>
            <a:ext cx="3165475" cy="658813"/>
            <a:chOff x="852488" y="1809773"/>
            <a:chExt cx="2825750" cy="1170954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</a:gra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6155" name="Rectangle 8"/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537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 dirty="0"/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grpSp>
        <p:nvGrpSpPr>
          <p:cNvPr id="24" name="그룹 68">
            <a:extLst>
              <a:ext uri="{FF2B5EF4-FFF2-40B4-BE49-F238E27FC236}">
                <a16:creationId xmlns="" xmlns:a16="http://schemas.microsoft.com/office/drawing/2014/main" id="{66A520B4-31D7-4CB6-B337-A7FF3E42856B}"/>
              </a:ext>
            </a:extLst>
          </p:cNvPr>
          <p:cNvGrpSpPr/>
          <p:nvPr/>
        </p:nvGrpSpPr>
        <p:grpSpPr>
          <a:xfrm>
            <a:off x="4355146" y="866385"/>
            <a:ext cx="3168352" cy="691666"/>
            <a:chOff x="3157538" y="1809773"/>
            <a:chExt cx="2828925" cy="1229552"/>
          </a:xfrm>
          <a:solidFill>
            <a:srgbClr val="ECAF09"/>
          </a:solidFill>
        </p:grpSpPr>
        <p:sp>
          <p:nvSpPr>
            <p:cNvPr id="25" name="Freeform 6">
              <a:extLst>
                <a:ext uri="{FF2B5EF4-FFF2-40B4-BE49-F238E27FC236}">
                  <a16:creationId xmlns="" xmlns:a16="http://schemas.microsoft.com/office/drawing/2014/main" id="{79460FF1-25BB-4726-AFF1-1B25BB1E6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7538" y="1809773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  <a:lin ang="5400000" scaled="0"/>
            </a:gradFill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6" name="Rectangle 8">
              <a:extLst>
                <a:ext uri="{FF2B5EF4-FFF2-40B4-BE49-F238E27FC236}">
                  <a16:creationId xmlns="" xmlns:a16="http://schemas.microsoft.com/office/drawing/2014/main" id="{A7B6D5BC-2747-4F22-ACDB-B0B9FE2493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5685" y="2434753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02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28" name="그룹 79">
            <a:extLst>
              <a:ext uri="{FF2B5EF4-FFF2-40B4-BE49-F238E27FC236}">
                <a16:creationId xmlns="" xmlns:a16="http://schemas.microsoft.com/office/drawing/2014/main" id="{1ABAAD87-DE9C-421B-93CF-14D16FAA96A1}"/>
              </a:ext>
            </a:extLst>
          </p:cNvPr>
          <p:cNvGrpSpPr>
            <a:grpSpLocks/>
          </p:cNvGrpSpPr>
          <p:nvPr/>
        </p:nvGrpSpPr>
        <p:grpSpPr bwMode="auto">
          <a:xfrm>
            <a:off x="1766889" y="857251"/>
            <a:ext cx="3165475" cy="682625"/>
            <a:chOff x="852488" y="1809773"/>
            <a:chExt cx="2825750" cy="1213277"/>
          </a:xfrm>
        </p:grpSpPr>
        <p:sp>
          <p:nvSpPr>
            <p:cNvPr id="29" name="Freeform 5">
              <a:extLst>
                <a:ext uri="{FF2B5EF4-FFF2-40B4-BE49-F238E27FC236}">
                  <a16:creationId xmlns="" xmlns:a16="http://schemas.microsoft.com/office/drawing/2014/main" id="{AED24791-3BA8-42C0-A5ED-2C99CCFC7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30" name="Rectangle 8">
              <a:extLst>
                <a:ext uri="{FF2B5EF4-FFF2-40B4-BE49-F238E27FC236}">
                  <a16:creationId xmlns="" xmlns:a16="http://schemas.microsoft.com/office/drawing/2014/main" id="{B192589E-46C1-49C7-9541-85284D473B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604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/>
            </a:p>
          </p:txBody>
        </p:sp>
      </p:grpSp>
      <p:grpSp>
        <p:nvGrpSpPr>
          <p:cNvPr id="31" name="그룹 87">
            <a:extLst>
              <a:ext uri="{FF2B5EF4-FFF2-40B4-BE49-F238E27FC236}">
                <a16:creationId xmlns="" xmlns:a16="http://schemas.microsoft.com/office/drawing/2014/main" id="{DC470574-4C56-4BAD-B63C-8EDCECB50451}"/>
              </a:ext>
            </a:extLst>
          </p:cNvPr>
          <p:cNvGrpSpPr/>
          <p:nvPr/>
        </p:nvGrpSpPr>
        <p:grpSpPr>
          <a:xfrm>
            <a:off x="6930423" y="866385"/>
            <a:ext cx="3168352" cy="678746"/>
            <a:chOff x="5462588" y="1809773"/>
            <a:chExt cx="2828925" cy="120658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2" name="Freeform 7">
              <a:extLst>
                <a:ext uri="{FF2B5EF4-FFF2-40B4-BE49-F238E27FC236}">
                  <a16:creationId xmlns="" xmlns:a16="http://schemas.microsoft.com/office/drawing/2014/main" id="{91B3C5FA-6723-45B9-8EDE-7C74B8B8E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2588" y="1809773"/>
              <a:ext cx="2828925" cy="1171575"/>
            </a:xfrm>
            <a:custGeom>
              <a:avLst/>
              <a:gdLst/>
              <a:ahLst/>
              <a:cxnLst>
                <a:cxn ang="0">
                  <a:pos x="1388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8" y="738"/>
                </a:cxn>
                <a:cxn ang="0">
                  <a:pos x="1782" y="366"/>
                </a:cxn>
                <a:cxn ang="0">
                  <a:pos x="1388" y="0"/>
                </a:cxn>
              </a:cxnLst>
              <a:rect l="0" t="0" r="r" b="b"/>
              <a:pathLst>
                <a:path w="1782" h="738">
                  <a:moveTo>
                    <a:pt x="1388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8" y="738"/>
                  </a:lnTo>
                  <a:lnTo>
                    <a:pt x="1782" y="366"/>
                  </a:lnTo>
                  <a:lnTo>
                    <a:pt x="1388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33" name="Rectangle 8">
              <a:extLst>
                <a:ext uri="{FF2B5EF4-FFF2-40B4-BE49-F238E27FC236}">
                  <a16:creationId xmlns="" xmlns:a16="http://schemas.microsoft.com/office/drawing/2014/main" id="{AE0915B4-1880-4648-BB37-10695210DC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3779" y="2446777"/>
              <a:ext cx="243656" cy="5695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endParaRPr lang="ko-KR" altLang="ko-KR" dirty="0">
                <a:cs typeface="굴림" pitchFamily="50" charset="-127"/>
              </a:endParaRPr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F4F39C24-FF43-4B70-801C-6835144EB991}"/>
              </a:ext>
            </a:extLst>
          </p:cNvPr>
          <p:cNvSpPr txBox="1"/>
          <p:nvPr/>
        </p:nvSpPr>
        <p:spPr>
          <a:xfrm>
            <a:off x="2258810" y="971550"/>
            <a:ext cx="25157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950D35F2-BB7F-46A3-8A4F-70DA539562F2}"/>
              </a:ext>
            </a:extLst>
          </p:cNvPr>
          <p:cNvSpPr txBox="1"/>
          <p:nvPr/>
        </p:nvSpPr>
        <p:spPr>
          <a:xfrm>
            <a:off x="5267924" y="976313"/>
            <a:ext cx="24154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선정결과 확인</a:t>
            </a:r>
          </a:p>
        </p:txBody>
      </p:sp>
      <p:pic>
        <p:nvPicPr>
          <p:cNvPr id="21" name="그림 20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4618" y="1686311"/>
            <a:ext cx="7560000" cy="2804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5384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1951" y="212725"/>
            <a:ext cx="77771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02 </a:t>
            </a:r>
            <a:r>
              <a:rPr lang="ko-KR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선정결과 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확인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선정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)</a:t>
            </a:r>
            <a:endParaRPr lang="ko-KR" altLang="en-US" dirty="0">
              <a:solidFill>
                <a:srgbClr val="C00000"/>
              </a:solidFill>
              <a:latin typeface="굴림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4823464" y="1217958"/>
            <a:ext cx="272891" cy="30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1" latinLnBrk="1" hangingPunct="1">
              <a:lnSpc>
                <a:spcPct val="130000"/>
              </a:lnSpc>
              <a:defRPr/>
            </a:pPr>
            <a:r>
              <a:rPr lang="en-US" altLang="ko-KR" sz="1700" b="1" dirty="0">
                <a:solidFill>
                  <a:srgbClr val="FFFFFF"/>
                </a:solidFill>
                <a:latin typeface="Arial" pitchFamily="34" charset="0"/>
                <a:cs typeface="굴림" pitchFamily="50" charset="-127"/>
              </a:rPr>
              <a:t>02</a:t>
            </a:r>
            <a:endParaRPr lang="ko-KR" altLang="ko-KR" dirty="0">
              <a:cs typeface="굴림" pitchFamily="50" charset="-127"/>
            </a:endParaRPr>
          </a:p>
        </p:txBody>
      </p:sp>
      <p:grpSp>
        <p:nvGrpSpPr>
          <p:cNvPr id="6148" name="그룹 79"/>
          <p:cNvGrpSpPr>
            <a:grpSpLocks/>
          </p:cNvGrpSpPr>
          <p:nvPr/>
        </p:nvGrpSpPr>
        <p:grpSpPr bwMode="auto">
          <a:xfrm>
            <a:off x="1766889" y="857251"/>
            <a:ext cx="3165475" cy="658813"/>
            <a:chOff x="852488" y="1809773"/>
            <a:chExt cx="2825750" cy="1170954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</a:gra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6155" name="Rectangle 8"/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537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 dirty="0"/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grpSp>
        <p:nvGrpSpPr>
          <p:cNvPr id="24" name="그룹 68">
            <a:extLst>
              <a:ext uri="{FF2B5EF4-FFF2-40B4-BE49-F238E27FC236}">
                <a16:creationId xmlns="" xmlns:a16="http://schemas.microsoft.com/office/drawing/2014/main" id="{66A520B4-31D7-4CB6-B337-A7FF3E42856B}"/>
              </a:ext>
            </a:extLst>
          </p:cNvPr>
          <p:cNvGrpSpPr/>
          <p:nvPr/>
        </p:nvGrpSpPr>
        <p:grpSpPr>
          <a:xfrm>
            <a:off x="4355146" y="866385"/>
            <a:ext cx="3168352" cy="691666"/>
            <a:chOff x="3157538" y="1809773"/>
            <a:chExt cx="2828925" cy="1229552"/>
          </a:xfrm>
          <a:solidFill>
            <a:srgbClr val="ECAF09"/>
          </a:solidFill>
        </p:grpSpPr>
        <p:sp>
          <p:nvSpPr>
            <p:cNvPr id="25" name="Freeform 6">
              <a:extLst>
                <a:ext uri="{FF2B5EF4-FFF2-40B4-BE49-F238E27FC236}">
                  <a16:creationId xmlns="" xmlns:a16="http://schemas.microsoft.com/office/drawing/2014/main" id="{79460FF1-25BB-4726-AFF1-1B25BB1E6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7538" y="1809773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  <a:lin ang="5400000" scaled="0"/>
            </a:gradFill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6" name="Rectangle 8">
              <a:extLst>
                <a:ext uri="{FF2B5EF4-FFF2-40B4-BE49-F238E27FC236}">
                  <a16:creationId xmlns="" xmlns:a16="http://schemas.microsoft.com/office/drawing/2014/main" id="{A7B6D5BC-2747-4F22-ACDB-B0B9FE2493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5685" y="2434753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02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28" name="그룹 79">
            <a:extLst>
              <a:ext uri="{FF2B5EF4-FFF2-40B4-BE49-F238E27FC236}">
                <a16:creationId xmlns="" xmlns:a16="http://schemas.microsoft.com/office/drawing/2014/main" id="{1ABAAD87-DE9C-421B-93CF-14D16FAA96A1}"/>
              </a:ext>
            </a:extLst>
          </p:cNvPr>
          <p:cNvGrpSpPr>
            <a:grpSpLocks/>
          </p:cNvGrpSpPr>
          <p:nvPr/>
        </p:nvGrpSpPr>
        <p:grpSpPr bwMode="auto">
          <a:xfrm>
            <a:off x="1766889" y="857251"/>
            <a:ext cx="3165475" cy="682625"/>
            <a:chOff x="852488" y="1809773"/>
            <a:chExt cx="2825750" cy="1213277"/>
          </a:xfrm>
        </p:grpSpPr>
        <p:sp>
          <p:nvSpPr>
            <p:cNvPr id="29" name="Freeform 5">
              <a:extLst>
                <a:ext uri="{FF2B5EF4-FFF2-40B4-BE49-F238E27FC236}">
                  <a16:creationId xmlns="" xmlns:a16="http://schemas.microsoft.com/office/drawing/2014/main" id="{AED24791-3BA8-42C0-A5ED-2C99CCFC7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30" name="Rectangle 8">
              <a:extLst>
                <a:ext uri="{FF2B5EF4-FFF2-40B4-BE49-F238E27FC236}">
                  <a16:creationId xmlns="" xmlns:a16="http://schemas.microsoft.com/office/drawing/2014/main" id="{B192589E-46C1-49C7-9541-85284D473B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604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/>
            </a:p>
          </p:txBody>
        </p:sp>
      </p:grpSp>
      <p:grpSp>
        <p:nvGrpSpPr>
          <p:cNvPr id="31" name="그룹 87">
            <a:extLst>
              <a:ext uri="{FF2B5EF4-FFF2-40B4-BE49-F238E27FC236}">
                <a16:creationId xmlns="" xmlns:a16="http://schemas.microsoft.com/office/drawing/2014/main" id="{DC470574-4C56-4BAD-B63C-8EDCECB50451}"/>
              </a:ext>
            </a:extLst>
          </p:cNvPr>
          <p:cNvGrpSpPr/>
          <p:nvPr/>
        </p:nvGrpSpPr>
        <p:grpSpPr>
          <a:xfrm>
            <a:off x="6930423" y="866385"/>
            <a:ext cx="3168352" cy="678746"/>
            <a:chOff x="5462588" y="1809773"/>
            <a:chExt cx="2828925" cy="120658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2" name="Freeform 7">
              <a:extLst>
                <a:ext uri="{FF2B5EF4-FFF2-40B4-BE49-F238E27FC236}">
                  <a16:creationId xmlns="" xmlns:a16="http://schemas.microsoft.com/office/drawing/2014/main" id="{91B3C5FA-6723-45B9-8EDE-7C74B8B8E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2588" y="1809773"/>
              <a:ext cx="2828925" cy="1171575"/>
            </a:xfrm>
            <a:custGeom>
              <a:avLst/>
              <a:gdLst/>
              <a:ahLst/>
              <a:cxnLst>
                <a:cxn ang="0">
                  <a:pos x="1388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8" y="738"/>
                </a:cxn>
                <a:cxn ang="0">
                  <a:pos x="1782" y="366"/>
                </a:cxn>
                <a:cxn ang="0">
                  <a:pos x="1388" y="0"/>
                </a:cxn>
              </a:cxnLst>
              <a:rect l="0" t="0" r="r" b="b"/>
              <a:pathLst>
                <a:path w="1782" h="738">
                  <a:moveTo>
                    <a:pt x="1388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8" y="738"/>
                  </a:lnTo>
                  <a:lnTo>
                    <a:pt x="1782" y="366"/>
                  </a:lnTo>
                  <a:lnTo>
                    <a:pt x="1388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33" name="Rectangle 8">
              <a:extLst>
                <a:ext uri="{FF2B5EF4-FFF2-40B4-BE49-F238E27FC236}">
                  <a16:creationId xmlns="" xmlns:a16="http://schemas.microsoft.com/office/drawing/2014/main" id="{AE0915B4-1880-4648-BB37-10695210DC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3779" y="2446777"/>
              <a:ext cx="243656" cy="5695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endParaRPr lang="ko-KR" altLang="ko-KR" dirty="0">
                <a:cs typeface="굴림" pitchFamily="50" charset="-127"/>
              </a:endParaRPr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F4F39C24-FF43-4B70-801C-6835144EB991}"/>
              </a:ext>
            </a:extLst>
          </p:cNvPr>
          <p:cNvSpPr txBox="1"/>
          <p:nvPr/>
        </p:nvSpPr>
        <p:spPr>
          <a:xfrm>
            <a:off x="2258810" y="971550"/>
            <a:ext cx="25157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950D35F2-BB7F-46A3-8A4F-70DA539562F2}"/>
              </a:ext>
            </a:extLst>
          </p:cNvPr>
          <p:cNvSpPr txBox="1"/>
          <p:nvPr/>
        </p:nvSpPr>
        <p:spPr>
          <a:xfrm>
            <a:off x="5267924" y="976313"/>
            <a:ext cx="24154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선정결과 확인</a:t>
            </a:r>
          </a:p>
        </p:txBody>
      </p:sp>
      <p:pic>
        <p:nvPicPr>
          <p:cNvPr id="21" name="그림 20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4616" y="1714880"/>
            <a:ext cx="7560000" cy="297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2190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1951" y="212725"/>
            <a:ext cx="77771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en-US" altLang="ko-KR" b="1" dirty="0" smtClean="0">
                <a:solidFill>
                  <a:srgbClr val="C00000"/>
                </a:solidFill>
                <a:latin typeface="+mj-ea"/>
                <a:ea typeface="+mj-ea"/>
              </a:rPr>
              <a:t>02 </a:t>
            </a:r>
            <a:r>
              <a:rPr lang="ko-KR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선정결과 </a:t>
            </a:r>
            <a:r>
              <a:rPr lang="ko-KR" altLang="en-US" b="1" dirty="0">
                <a:solidFill>
                  <a:srgbClr val="C00000"/>
                </a:solidFill>
                <a:latin typeface="+mj-ea"/>
                <a:ea typeface="+mj-ea"/>
              </a:rPr>
              <a:t>확인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ko-KR" altLang="en-US" b="1" dirty="0" err="1">
                <a:solidFill>
                  <a:srgbClr val="C00000"/>
                </a:solidFill>
                <a:latin typeface="+mj-ea"/>
                <a:ea typeface="+mj-ea"/>
              </a:rPr>
              <a:t>미선정</a:t>
            </a:r>
            <a:r>
              <a:rPr lang="en-US" altLang="ko-KR" b="1" dirty="0">
                <a:solidFill>
                  <a:srgbClr val="C00000"/>
                </a:solidFill>
                <a:latin typeface="+mj-ea"/>
                <a:ea typeface="+mj-ea"/>
              </a:rPr>
              <a:t>)</a:t>
            </a:r>
            <a:endParaRPr lang="ko-KR" altLang="en-US" dirty="0">
              <a:solidFill>
                <a:srgbClr val="C00000"/>
              </a:solidFill>
              <a:latin typeface="굴림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4823464" y="1217958"/>
            <a:ext cx="272891" cy="30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1" latinLnBrk="1" hangingPunct="1">
              <a:lnSpc>
                <a:spcPct val="130000"/>
              </a:lnSpc>
              <a:defRPr/>
            </a:pPr>
            <a:r>
              <a:rPr lang="en-US" altLang="ko-KR" sz="1700" b="1" dirty="0">
                <a:solidFill>
                  <a:srgbClr val="FFFFFF"/>
                </a:solidFill>
                <a:latin typeface="Arial" pitchFamily="34" charset="0"/>
                <a:cs typeface="굴림" pitchFamily="50" charset="-127"/>
              </a:rPr>
              <a:t>02</a:t>
            </a:r>
            <a:endParaRPr lang="ko-KR" altLang="ko-KR" dirty="0">
              <a:cs typeface="굴림" pitchFamily="50" charset="-127"/>
            </a:endParaRPr>
          </a:p>
        </p:txBody>
      </p:sp>
      <p:grpSp>
        <p:nvGrpSpPr>
          <p:cNvPr id="6148" name="그룹 79"/>
          <p:cNvGrpSpPr>
            <a:grpSpLocks/>
          </p:cNvGrpSpPr>
          <p:nvPr/>
        </p:nvGrpSpPr>
        <p:grpSpPr bwMode="auto">
          <a:xfrm>
            <a:off x="1766889" y="857251"/>
            <a:ext cx="3165475" cy="658813"/>
            <a:chOff x="852488" y="1809773"/>
            <a:chExt cx="2825750" cy="1170954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</a:gra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6155" name="Rectangle 8"/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537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 dirty="0"/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10296525" y="11905"/>
            <a:ext cx="1895475" cy="714375"/>
          </a:xfrm>
          <a:prstGeom prst="rect">
            <a:avLst/>
          </a:prstGeom>
          <a:solidFill>
            <a:srgbClr val="FDD849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grpSp>
        <p:nvGrpSpPr>
          <p:cNvPr id="24" name="그룹 68">
            <a:extLst>
              <a:ext uri="{FF2B5EF4-FFF2-40B4-BE49-F238E27FC236}">
                <a16:creationId xmlns="" xmlns:a16="http://schemas.microsoft.com/office/drawing/2014/main" id="{66A520B4-31D7-4CB6-B337-A7FF3E42856B}"/>
              </a:ext>
            </a:extLst>
          </p:cNvPr>
          <p:cNvGrpSpPr/>
          <p:nvPr/>
        </p:nvGrpSpPr>
        <p:grpSpPr>
          <a:xfrm>
            <a:off x="4355146" y="866385"/>
            <a:ext cx="3168352" cy="691666"/>
            <a:chOff x="3157538" y="1809773"/>
            <a:chExt cx="2828925" cy="1229552"/>
          </a:xfrm>
          <a:solidFill>
            <a:srgbClr val="ECAF09"/>
          </a:solidFill>
        </p:grpSpPr>
        <p:sp>
          <p:nvSpPr>
            <p:cNvPr id="25" name="Freeform 6">
              <a:extLst>
                <a:ext uri="{FF2B5EF4-FFF2-40B4-BE49-F238E27FC236}">
                  <a16:creationId xmlns="" xmlns:a16="http://schemas.microsoft.com/office/drawing/2014/main" id="{79460FF1-25BB-4726-AFF1-1B25BB1E6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7538" y="1809773"/>
              <a:ext cx="2828925" cy="117157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6" y="738"/>
                </a:cxn>
                <a:cxn ang="0">
                  <a:pos x="1782" y="366"/>
                </a:cxn>
                <a:cxn ang="0">
                  <a:pos x="1386" y="0"/>
                </a:cxn>
              </a:cxnLst>
              <a:rect l="0" t="0" r="r" b="b"/>
              <a:pathLst>
                <a:path w="1782" h="738">
                  <a:moveTo>
                    <a:pt x="1386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6" y="738"/>
                  </a:lnTo>
                  <a:lnTo>
                    <a:pt x="1782" y="366"/>
                  </a:lnTo>
                  <a:lnTo>
                    <a:pt x="1386" y="0"/>
                  </a:lnTo>
                  <a:close/>
                </a:path>
              </a:pathLst>
            </a:custGeom>
            <a:gradFill>
              <a:gsLst>
                <a:gs pos="0">
                  <a:srgbClr val="DA9C00"/>
                </a:gs>
                <a:gs pos="80000">
                  <a:srgbClr val="FFCD00">
                    <a:alpha val="98824"/>
                  </a:srgbClr>
                </a:gs>
                <a:gs pos="100000">
                  <a:srgbClr val="FFD100"/>
                </a:gs>
              </a:gsLst>
              <a:lin ang="5400000" scaled="0"/>
            </a:gradFill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6" name="Rectangle 8">
              <a:extLst>
                <a:ext uri="{FF2B5EF4-FFF2-40B4-BE49-F238E27FC236}">
                  <a16:creationId xmlns="" xmlns:a16="http://schemas.microsoft.com/office/drawing/2014/main" id="{A7B6D5BC-2747-4F22-ACDB-B0B9FE2493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5685" y="2434753"/>
              <a:ext cx="243656" cy="604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r>
                <a:rPr lang="en-US" altLang="ko-KR" sz="1700" b="1" dirty="0">
                  <a:solidFill>
                    <a:srgbClr val="FFFFFF"/>
                  </a:solidFill>
                  <a:latin typeface="Arial" pitchFamily="34" charset="0"/>
                  <a:cs typeface="굴림" pitchFamily="50" charset="-127"/>
                </a:rPr>
                <a:t>02</a:t>
              </a:r>
              <a:endParaRPr lang="ko-KR" altLang="ko-KR" dirty="0">
                <a:cs typeface="굴림" pitchFamily="50" charset="-127"/>
              </a:endParaRPr>
            </a:p>
          </p:txBody>
        </p:sp>
      </p:grpSp>
      <p:grpSp>
        <p:nvGrpSpPr>
          <p:cNvPr id="28" name="그룹 79">
            <a:extLst>
              <a:ext uri="{FF2B5EF4-FFF2-40B4-BE49-F238E27FC236}">
                <a16:creationId xmlns="" xmlns:a16="http://schemas.microsoft.com/office/drawing/2014/main" id="{1ABAAD87-DE9C-421B-93CF-14D16FAA96A1}"/>
              </a:ext>
            </a:extLst>
          </p:cNvPr>
          <p:cNvGrpSpPr>
            <a:grpSpLocks/>
          </p:cNvGrpSpPr>
          <p:nvPr/>
        </p:nvGrpSpPr>
        <p:grpSpPr bwMode="auto">
          <a:xfrm>
            <a:off x="1766889" y="857251"/>
            <a:ext cx="3165475" cy="682625"/>
            <a:chOff x="852488" y="1809773"/>
            <a:chExt cx="2825750" cy="1213277"/>
          </a:xfrm>
        </p:grpSpPr>
        <p:sp>
          <p:nvSpPr>
            <p:cNvPr id="29" name="Freeform 5">
              <a:extLst>
                <a:ext uri="{FF2B5EF4-FFF2-40B4-BE49-F238E27FC236}">
                  <a16:creationId xmlns="" xmlns:a16="http://schemas.microsoft.com/office/drawing/2014/main" id="{AED24791-3BA8-42C0-A5ED-2C99CCFC7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488" y="1809773"/>
              <a:ext cx="2825750" cy="1170954"/>
            </a:xfrm>
            <a:custGeom>
              <a:avLst/>
              <a:gdLst/>
              <a:ahLst/>
              <a:cxnLst>
                <a:cxn ang="0">
                  <a:pos x="1386" y="738"/>
                </a:cxn>
                <a:cxn ang="0">
                  <a:pos x="0" y="738"/>
                </a:cxn>
                <a:cxn ang="0">
                  <a:pos x="0" y="0"/>
                </a:cxn>
                <a:cxn ang="0">
                  <a:pos x="1386" y="0"/>
                </a:cxn>
                <a:cxn ang="0">
                  <a:pos x="1780" y="368"/>
                </a:cxn>
                <a:cxn ang="0">
                  <a:pos x="1386" y="738"/>
                </a:cxn>
              </a:cxnLst>
              <a:rect l="0" t="0" r="r" b="b"/>
              <a:pathLst>
                <a:path w="1780" h="738">
                  <a:moveTo>
                    <a:pt x="1386" y="738"/>
                  </a:moveTo>
                  <a:lnTo>
                    <a:pt x="0" y="738"/>
                  </a:lnTo>
                  <a:lnTo>
                    <a:pt x="0" y="0"/>
                  </a:lnTo>
                  <a:lnTo>
                    <a:pt x="1386" y="0"/>
                  </a:lnTo>
                  <a:lnTo>
                    <a:pt x="1780" y="368"/>
                  </a:lnTo>
                  <a:lnTo>
                    <a:pt x="1386" y="73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30" name="Rectangle 8">
              <a:extLst>
                <a:ext uri="{FF2B5EF4-FFF2-40B4-BE49-F238E27FC236}">
                  <a16:creationId xmlns="" xmlns:a16="http://schemas.microsoft.com/office/drawing/2014/main" id="{B192589E-46C1-49C7-9541-85284D473B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4413" y="2418478"/>
              <a:ext cx="243656" cy="604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lnSpc>
                  <a:spcPct val="130000"/>
                </a:lnSpc>
              </a:pPr>
              <a:r>
                <a:rPr lang="en-US" altLang="ko-KR" sz="1700" b="1">
                  <a:solidFill>
                    <a:srgbClr val="FFFFFF"/>
                  </a:solidFill>
                  <a:latin typeface="Arial" panose="020B0604020202020204" pitchFamily="34" charset="0"/>
                </a:rPr>
                <a:t>01</a:t>
              </a:r>
              <a:endParaRPr lang="ko-KR" altLang="ko-KR"/>
            </a:p>
          </p:txBody>
        </p:sp>
      </p:grpSp>
      <p:grpSp>
        <p:nvGrpSpPr>
          <p:cNvPr id="31" name="그룹 87">
            <a:extLst>
              <a:ext uri="{FF2B5EF4-FFF2-40B4-BE49-F238E27FC236}">
                <a16:creationId xmlns="" xmlns:a16="http://schemas.microsoft.com/office/drawing/2014/main" id="{DC470574-4C56-4BAD-B63C-8EDCECB50451}"/>
              </a:ext>
            </a:extLst>
          </p:cNvPr>
          <p:cNvGrpSpPr/>
          <p:nvPr/>
        </p:nvGrpSpPr>
        <p:grpSpPr>
          <a:xfrm>
            <a:off x="6930423" y="866385"/>
            <a:ext cx="3168352" cy="678746"/>
            <a:chOff x="5462588" y="1809773"/>
            <a:chExt cx="2828925" cy="120658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2" name="Freeform 7">
              <a:extLst>
                <a:ext uri="{FF2B5EF4-FFF2-40B4-BE49-F238E27FC236}">
                  <a16:creationId xmlns="" xmlns:a16="http://schemas.microsoft.com/office/drawing/2014/main" id="{91B3C5FA-6723-45B9-8EDE-7C74B8B8E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2588" y="1809773"/>
              <a:ext cx="2828925" cy="1171575"/>
            </a:xfrm>
            <a:custGeom>
              <a:avLst/>
              <a:gdLst/>
              <a:ahLst/>
              <a:cxnLst>
                <a:cxn ang="0">
                  <a:pos x="1388" y="0"/>
                </a:cxn>
                <a:cxn ang="0">
                  <a:pos x="0" y="0"/>
                </a:cxn>
                <a:cxn ang="0">
                  <a:pos x="394" y="366"/>
                </a:cxn>
                <a:cxn ang="0">
                  <a:pos x="0" y="738"/>
                </a:cxn>
                <a:cxn ang="0">
                  <a:pos x="1388" y="738"/>
                </a:cxn>
                <a:cxn ang="0">
                  <a:pos x="1782" y="366"/>
                </a:cxn>
                <a:cxn ang="0">
                  <a:pos x="1388" y="0"/>
                </a:cxn>
              </a:cxnLst>
              <a:rect l="0" t="0" r="r" b="b"/>
              <a:pathLst>
                <a:path w="1782" h="738">
                  <a:moveTo>
                    <a:pt x="1388" y="0"/>
                  </a:moveTo>
                  <a:lnTo>
                    <a:pt x="0" y="0"/>
                  </a:lnTo>
                  <a:lnTo>
                    <a:pt x="394" y="366"/>
                  </a:lnTo>
                  <a:lnTo>
                    <a:pt x="0" y="738"/>
                  </a:lnTo>
                  <a:lnTo>
                    <a:pt x="1388" y="738"/>
                  </a:lnTo>
                  <a:lnTo>
                    <a:pt x="1782" y="366"/>
                  </a:lnTo>
                  <a:lnTo>
                    <a:pt x="1388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33" name="Rectangle 8">
              <a:extLst>
                <a:ext uri="{FF2B5EF4-FFF2-40B4-BE49-F238E27FC236}">
                  <a16:creationId xmlns="" xmlns:a16="http://schemas.microsoft.com/office/drawing/2014/main" id="{AE0915B4-1880-4648-BB37-10695210DC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3779" y="2446777"/>
              <a:ext cx="243656" cy="5695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latinLnBrk="1" hangingPunct="1">
                <a:lnSpc>
                  <a:spcPct val="130000"/>
                </a:lnSpc>
                <a:defRPr/>
              </a:pPr>
              <a:endParaRPr lang="ko-KR" altLang="ko-KR" dirty="0">
                <a:cs typeface="굴림" pitchFamily="50" charset="-127"/>
              </a:endParaRPr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F4F39C24-FF43-4B70-801C-6835144EB991}"/>
              </a:ext>
            </a:extLst>
          </p:cNvPr>
          <p:cNvSpPr txBox="1"/>
          <p:nvPr/>
        </p:nvSpPr>
        <p:spPr>
          <a:xfrm>
            <a:off x="2258810" y="971550"/>
            <a:ext cx="25157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생년월일 입력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950D35F2-BB7F-46A3-8A4F-70DA539562F2}"/>
              </a:ext>
            </a:extLst>
          </p:cNvPr>
          <p:cNvSpPr txBox="1"/>
          <p:nvPr/>
        </p:nvSpPr>
        <p:spPr>
          <a:xfrm>
            <a:off x="5267924" y="976313"/>
            <a:ext cx="24154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선정결과 확인</a:t>
            </a:r>
          </a:p>
        </p:txBody>
      </p:sp>
      <p:pic>
        <p:nvPicPr>
          <p:cNvPr id="22" name="그림 21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53378" y="216017"/>
            <a:ext cx="2286000" cy="323850"/>
          </a:xfrm>
          <a:prstGeom prst="rect">
            <a:avLst/>
          </a:prstGeom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0253" y="1668100"/>
            <a:ext cx="7920000" cy="2741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1972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10"/>
          <p:cNvSpPr txBox="1">
            <a:spLocks noChangeArrowheads="1"/>
          </p:cNvSpPr>
          <p:nvPr/>
        </p:nvSpPr>
        <p:spPr bwMode="auto">
          <a:xfrm>
            <a:off x="3936113" y="3629587"/>
            <a:ext cx="4702175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/>
            <a:r>
              <a:rPr kumimoji="0" lang="ko-KR" altLang="en-US" sz="5400" b="1" dirty="0">
                <a:solidFill>
                  <a:srgbClr val="ECAF0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</a:t>
            </a:r>
            <a:endParaRPr kumimoji="0" lang="ko-KR" altLang="en-US" sz="5400" b="1" dirty="0">
              <a:solidFill>
                <a:srgbClr val="68582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7710-057D-4102-A1A2-6960BDCEE2A9}" type="slidenum">
              <a:rPr lang="ko-KR" altLang="en-US" smtClean="0"/>
              <a:pPr/>
              <a:t>16</a:t>
            </a:fld>
            <a:endParaRPr lang="ko-KR" altLang="en-US"/>
          </a:p>
        </p:txBody>
      </p:sp>
      <p:pic>
        <p:nvPicPr>
          <p:cNvPr id="7" name="그림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40065" y="5261843"/>
            <a:ext cx="2758673" cy="39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500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9440</TotalTime>
  <Words>438</Words>
  <Application>Microsoft Office PowerPoint</Application>
  <PresentationFormat>사용자 지정</PresentationFormat>
  <Paragraphs>141</Paragraphs>
  <Slides>16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굴림</vt:lpstr>
      <vt:lpstr>Arial</vt:lpstr>
      <vt:lpstr>맑은 고딕</vt:lpstr>
      <vt:lpstr>HY견고딕</vt:lpstr>
      <vt:lpstr>Office 테마</vt:lpstr>
      <vt:lpstr>Image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480</cp:revision>
  <cp:lastPrinted>2026-02-23T06:00:22Z</cp:lastPrinted>
  <dcterms:created xsi:type="dcterms:W3CDTF">2018-02-02T05:49:20Z</dcterms:created>
  <dcterms:modified xsi:type="dcterms:W3CDTF">2026-08-21T07:28:30Z</dcterms:modified>
</cp:coreProperties>
</file>